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1"/>
  </p:notesMasterIdLst>
  <p:handoutMasterIdLst>
    <p:handoutMasterId r:id="rId12"/>
  </p:handoutMasterIdLst>
  <p:sldIdLst>
    <p:sldId id="296" r:id="rId5"/>
    <p:sldId id="304" r:id="rId6"/>
    <p:sldId id="326" r:id="rId7"/>
    <p:sldId id="303" r:id="rId8"/>
    <p:sldId id="310" r:id="rId9"/>
    <p:sldId id="354" r:id="rId10"/>
  </p:sldIdLst>
  <p:sldSz cx="9144000" cy="5143500" type="screen16x9"/>
  <p:notesSz cx="6858000" cy="9144000"/>
  <p:defaultTextStyle>
    <a:defPPr>
      <a:defRPr lang="sv-SE"/>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8" algn="l" defTabSz="685783" rtl="0" eaLnBrk="1" latinLnBrk="0" hangingPunct="1">
      <a:defRPr sz="1350" kern="1200">
        <a:solidFill>
          <a:schemeClr val="tx1"/>
        </a:solidFill>
        <a:latin typeface="+mn-lt"/>
        <a:ea typeface="+mn-ea"/>
        <a:cs typeface="+mn-cs"/>
      </a:defRPr>
    </a:lvl6pPr>
    <a:lvl7pPr marL="2057349"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D3B5"/>
    <a:srgbClr val="CDEA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84CBE1-AC29-428F-8650-9A71CA7144EB}" v="1" dt="2023-11-28T08:48:48.495"/>
    <p1510:client id="{E9CBE7BD-B63C-480C-81F1-C022FA521C79}" v="1" dt="2023-11-28T11:49:34.224"/>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66848" autoAdjust="0"/>
  </p:normalViewPr>
  <p:slideViewPr>
    <p:cSldViewPr snapToGrid="0">
      <p:cViewPr varScale="1">
        <p:scale>
          <a:sx n="65" d="100"/>
          <a:sy n="65" d="100"/>
        </p:scale>
        <p:origin x="1140" y="60"/>
      </p:cViewPr>
      <p:guideLst/>
    </p:cSldViewPr>
  </p:slideViewPr>
  <p:notesTextViewPr>
    <p:cViewPr>
      <p:scale>
        <a:sx n="1" d="1"/>
        <a:sy n="1" d="1"/>
      </p:scale>
      <p:origin x="0" y="0"/>
    </p:cViewPr>
  </p:notesTextViewPr>
  <p:notesViewPr>
    <p:cSldViewPr snapToGrid="0" showGuides="1">
      <p:cViewPr varScale="1">
        <p:scale>
          <a:sx n="96" d="100"/>
          <a:sy n="96" d="100"/>
        </p:scale>
        <p:origin x="260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Raninen" userId="b9c256b5-b351-4baa-b5f7-695682ca8dba" providerId="ADAL" clId="{93B57D8C-7D15-4420-8A48-5D0E1707261C}"/>
    <pc:docChg chg="undo custSel modSld">
      <pc:chgData name="Anna Raninen" userId="b9c256b5-b351-4baa-b5f7-695682ca8dba" providerId="ADAL" clId="{93B57D8C-7D15-4420-8A48-5D0E1707261C}" dt="2023-01-27T11:16:42.656" v="115" actId="20577"/>
      <pc:docMkLst>
        <pc:docMk/>
      </pc:docMkLst>
      <pc:sldChg chg="modSp mod">
        <pc:chgData name="Anna Raninen" userId="b9c256b5-b351-4baa-b5f7-695682ca8dba" providerId="ADAL" clId="{93B57D8C-7D15-4420-8A48-5D0E1707261C}" dt="2023-01-27T11:16:42.656" v="115" actId="20577"/>
        <pc:sldMkLst>
          <pc:docMk/>
          <pc:sldMk cId="2879807448" sldId="353"/>
        </pc:sldMkLst>
        <pc:spChg chg="mod">
          <ac:chgData name="Anna Raninen" userId="b9c256b5-b351-4baa-b5f7-695682ca8dba" providerId="ADAL" clId="{93B57D8C-7D15-4420-8A48-5D0E1707261C}" dt="2023-01-27T11:16:42.656" v="115" actId="20577"/>
          <ac:spMkLst>
            <pc:docMk/>
            <pc:sldMk cId="2879807448" sldId="353"/>
            <ac:spMk id="22" creationId="{1087E030-3009-4649-AC37-F605826EACF5}"/>
          </ac:spMkLst>
        </pc:spChg>
      </pc:sldChg>
    </pc:docChg>
  </pc:docChgLst>
  <pc:docChgLst>
    <pc:chgData name="Emmy Holmgren" userId="788adf1f-ce4e-481a-9e34-b638b6aa2f67" providerId="ADAL" clId="{E9CBE7BD-B63C-480C-81F1-C022FA521C79}"/>
    <pc:docChg chg="custSel modSld delSection">
      <pc:chgData name="Emmy Holmgren" userId="788adf1f-ce4e-481a-9e34-b638b6aa2f67" providerId="ADAL" clId="{E9CBE7BD-B63C-480C-81F1-C022FA521C79}" dt="2023-11-28T11:49:52.301" v="3" actId="17853"/>
      <pc:docMkLst>
        <pc:docMk/>
      </pc:docMkLst>
      <pc:sldChg chg="delSp modSp mod">
        <pc:chgData name="Emmy Holmgren" userId="788adf1f-ce4e-481a-9e34-b638b6aa2f67" providerId="ADAL" clId="{E9CBE7BD-B63C-480C-81F1-C022FA521C79}" dt="2023-11-28T11:49:34.224" v="1" actId="14826"/>
        <pc:sldMkLst>
          <pc:docMk/>
          <pc:sldMk cId="2872378219" sldId="303"/>
        </pc:sldMkLst>
        <pc:picChg chg="mod">
          <ac:chgData name="Emmy Holmgren" userId="788adf1f-ce4e-481a-9e34-b638b6aa2f67" providerId="ADAL" clId="{E9CBE7BD-B63C-480C-81F1-C022FA521C79}" dt="2023-11-28T11:49:34.224" v="1" actId="14826"/>
          <ac:picMkLst>
            <pc:docMk/>
            <pc:sldMk cId="2872378219" sldId="303"/>
            <ac:picMk id="10" creationId="{8E04CEC4-1CD2-609F-8BD4-39326D0B099D}"/>
          </ac:picMkLst>
        </pc:picChg>
        <pc:cxnChg chg="del">
          <ac:chgData name="Emmy Holmgren" userId="788adf1f-ce4e-481a-9e34-b638b6aa2f67" providerId="ADAL" clId="{E9CBE7BD-B63C-480C-81F1-C022FA521C79}" dt="2023-11-28T11:49:19.331" v="0" actId="478"/>
          <ac:cxnSpMkLst>
            <pc:docMk/>
            <pc:sldMk cId="2872378219" sldId="303"/>
            <ac:cxnSpMk id="7" creationId="{B47072E6-AEE8-20D3-F6A0-42D7A26D0C0D}"/>
          </ac:cxnSpMkLst>
        </pc:cxnChg>
      </pc:sldChg>
    </pc:docChg>
  </pc:docChgLst>
  <pc:docChgLst>
    <pc:chgData name="Anna Raninen" userId="b9c256b5-b351-4baa-b5f7-695682ca8dba" providerId="ADAL" clId="{4184CBE1-AC29-428F-8650-9A71CA7144EB}"/>
    <pc:docChg chg="modSld">
      <pc:chgData name="Anna Raninen" userId="b9c256b5-b351-4baa-b5f7-695682ca8dba" providerId="ADAL" clId="{4184CBE1-AC29-428F-8650-9A71CA7144EB}" dt="2023-11-28T08:55:12.709" v="73" actId="20577"/>
      <pc:docMkLst>
        <pc:docMk/>
      </pc:docMkLst>
      <pc:sldChg chg="addSp modSp mod">
        <pc:chgData name="Anna Raninen" userId="b9c256b5-b351-4baa-b5f7-695682ca8dba" providerId="ADAL" clId="{4184CBE1-AC29-428F-8650-9A71CA7144EB}" dt="2023-11-28T08:49:08.129" v="27" actId="20577"/>
        <pc:sldMkLst>
          <pc:docMk/>
          <pc:sldMk cId="3633969662" sldId="296"/>
        </pc:sldMkLst>
        <pc:spChg chg="mod">
          <ac:chgData name="Anna Raninen" userId="b9c256b5-b351-4baa-b5f7-695682ca8dba" providerId="ADAL" clId="{4184CBE1-AC29-428F-8650-9A71CA7144EB}" dt="2023-11-28T08:49:08.129" v="27" actId="20577"/>
          <ac:spMkLst>
            <pc:docMk/>
            <pc:sldMk cId="3633969662" sldId="296"/>
            <ac:spMk id="5" creationId="{6D191CDB-D1DF-4767-807E-32442FD5A54D}"/>
          </ac:spMkLst>
        </pc:spChg>
        <pc:spChg chg="add mod">
          <ac:chgData name="Anna Raninen" userId="b9c256b5-b351-4baa-b5f7-695682ca8dba" providerId="ADAL" clId="{4184CBE1-AC29-428F-8650-9A71CA7144EB}" dt="2023-11-28T08:48:48.494" v="0"/>
          <ac:spMkLst>
            <pc:docMk/>
            <pc:sldMk cId="3633969662" sldId="296"/>
            <ac:spMk id="6" creationId="{20298A88-5641-CFF8-BEA4-657C124E6F83}"/>
          </ac:spMkLst>
        </pc:spChg>
      </pc:sldChg>
      <pc:sldChg chg="addSp modSp mod modNotesTx">
        <pc:chgData name="Anna Raninen" userId="b9c256b5-b351-4baa-b5f7-695682ca8dba" providerId="ADAL" clId="{4184CBE1-AC29-428F-8650-9A71CA7144EB}" dt="2023-11-28T08:53:17.835" v="72" actId="1582"/>
        <pc:sldMkLst>
          <pc:docMk/>
          <pc:sldMk cId="2872378219" sldId="303"/>
        </pc:sldMkLst>
        <pc:spChg chg="mod">
          <ac:chgData name="Anna Raninen" userId="b9c256b5-b351-4baa-b5f7-695682ca8dba" providerId="ADAL" clId="{4184CBE1-AC29-428F-8650-9A71CA7144EB}" dt="2023-11-28T08:51:53.467" v="35" actId="20577"/>
          <ac:spMkLst>
            <pc:docMk/>
            <pc:sldMk cId="2872378219" sldId="303"/>
            <ac:spMk id="5" creationId="{02632191-3ECA-43EF-89B4-D776316EF2B6}"/>
          </ac:spMkLst>
        </pc:spChg>
        <pc:spChg chg="mod">
          <ac:chgData name="Anna Raninen" userId="b9c256b5-b351-4baa-b5f7-695682ca8dba" providerId="ADAL" clId="{4184CBE1-AC29-428F-8650-9A71CA7144EB}" dt="2023-11-28T08:52:03.663" v="37" actId="20577"/>
          <ac:spMkLst>
            <pc:docMk/>
            <pc:sldMk cId="2872378219" sldId="303"/>
            <ac:spMk id="6" creationId="{2A292083-3B36-43A0-A347-C2197A1B353F}"/>
          </ac:spMkLst>
        </pc:spChg>
        <pc:cxnChg chg="add mod">
          <ac:chgData name="Anna Raninen" userId="b9c256b5-b351-4baa-b5f7-695682ca8dba" providerId="ADAL" clId="{4184CBE1-AC29-428F-8650-9A71CA7144EB}" dt="2023-11-28T08:53:17.835" v="72" actId="1582"/>
          <ac:cxnSpMkLst>
            <pc:docMk/>
            <pc:sldMk cId="2872378219" sldId="303"/>
            <ac:cxnSpMk id="7" creationId="{B47072E6-AEE8-20D3-F6A0-42D7A26D0C0D}"/>
          </ac:cxnSpMkLst>
        </pc:cxnChg>
      </pc:sldChg>
      <pc:sldChg chg="modNotesTx">
        <pc:chgData name="Anna Raninen" userId="b9c256b5-b351-4baa-b5f7-695682ca8dba" providerId="ADAL" clId="{4184CBE1-AC29-428F-8650-9A71CA7144EB}" dt="2023-11-28T08:55:12.709" v="73" actId="20577"/>
        <pc:sldMkLst>
          <pc:docMk/>
          <pc:sldMk cId="566512166" sldId="310"/>
        </pc:sldMkLst>
      </pc:sldChg>
      <pc:sldChg chg="mod">
        <pc:chgData name="Anna Raninen" userId="b9c256b5-b351-4baa-b5f7-695682ca8dba" providerId="ADAL" clId="{4184CBE1-AC29-428F-8650-9A71CA7144EB}" dt="2023-11-28T08:51:19.496" v="33" actId="27918"/>
        <pc:sldMkLst>
          <pc:docMk/>
          <pc:sldMk cId="8324108" sldId="32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v-SE" sz="1862" b="0" i="0" u="none" strike="noStrike" baseline="0" dirty="0">
                <a:effectLst/>
              </a:rPr>
              <a:t>Antal liter ren alkohol per invånare 15 år och äldre. Monitormätningarna.</a:t>
            </a:r>
            <a:endParaRPr lang="sv-SE"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Blad1!$B$1</c:f>
              <c:strCache>
                <c:ptCount val="1"/>
                <c:pt idx="0">
                  <c:v>Totalt</c:v>
                </c:pt>
              </c:strCache>
            </c:strRef>
          </c:tx>
          <c:spPr>
            <a:ln w="28575" cap="rnd">
              <a:solidFill>
                <a:schemeClr val="accent1"/>
              </a:solidFill>
              <a:round/>
            </a:ln>
            <a:effectLst/>
          </c:spPr>
          <c:marker>
            <c:symbol val="none"/>
          </c:marker>
          <c:cat>
            <c:strRef>
              <c:f>Blad1!$A$2:$A$26</c:f>
              <c:strCache>
                <c:ptCount val="2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2019a</c:v>
                </c:pt>
                <c:pt idx="19">
                  <c:v>2019b</c:v>
                </c:pt>
                <c:pt idx="20">
                  <c:v>2020</c:v>
                </c:pt>
                <c:pt idx="21">
                  <c:v>2021</c:v>
                </c:pt>
                <c:pt idx="22">
                  <c:v>2022</c:v>
                </c:pt>
                <c:pt idx="23">
                  <c:v>2023</c:v>
                </c:pt>
              </c:strCache>
            </c:strRef>
          </c:cat>
          <c:val>
            <c:numRef>
              <c:f>Blad1!$B$2:$B$26</c:f>
              <c:numCache>
                <c:formatCode>General</c:formatCode>
                <c:ptCount val="25"/>
                <c:pt idx="0">
                  <c:v>8.84</c:v>
                </c:pt>
                <c:pt idx="1">
                  <c:v>9.5500000000000007</c:v>
                </c:pt>
                <c:pt idx="2">
                  <c:v>10.029999999999999</c:v>
                </c:pt>
                <c:pt idx="3">
                  <c:v>10.56</c:v>
                </c:pt>
                <c:pt idx="4">
                  <c:v>10.26</c:v>
                </c:pt>
                <c:pt idx="5">
                  <c:v>10.09</c:v>
                </c:pt>
                <c:pt idx="6">
                  <c:v>9.85</c:v>
                </c:pt>
                <c:pt idx="7">
                  <c:v>9.83</c:v>
                </c:pt>
                <c:pt idx="8">
                  <c:v>9.5399999999999991</c:v>
                </c:pt>
                <c:pt idx="9">
                  <c:v>9.5</c:v>
                </c:pt>
                <c:pt idx="10">
                  <c:v>9.4700000000000006</c:v>
                </c:pt>
                <c:pt idx="11">
                  <c:v>9.1199999999999992</c:v>
                </c:pt>
                <c:pt idx="12">
                  <c:v>9.75</c:v>
                </c:pt>
                <c:pt idx="13">
                  <c:v>9.27</c:v>
                </c:pt>
                <c:pt idx="14">
                  <c:v>9.1300000000000008</c:v>
                </c:pt>
                <c:pt idx="15">
                  <c:v>9</c:v>
                </c:pt>
                <c:pt idx="16">
                  <c:v>8.9700000000000006</c:v>
                </c:pt>
                <c:pt idx="17">
                  <c:v>8.81</c:v>
                </c:pt>
                <c:pt idx="18">
                  <c:v>8.66</c:v>
                </c:pt>
                <c:pt idx="19">
                  <c:v>8.98</c:v>
                </c:pt>
                <c:pt idx="20">
                  <c:v>8.4700000000000006</c:v>
                </c:pt>
                <c:pt idx="21">
                  <c:v>8.67</c:v>
                </c:pt>
                <c:pt idx="22">
                  <c:v>8.82</c:v>
                </c:pt>
                <c:pt idx="23">
                  <c:v>8.64</c:v>
                </c:pt>
              </c:numCache>
            </c:numRef>
          </c:val>
          <c:smooth val="0"/>
          <c:extLst>
            <c:ext xmlns:c16="http://schemas.microsoft.com/office/drawing/2014/chart" uri="{C3380CC4-5D6E-409C-BE32-E72D297353CC}">
              <c16:uniqueId val="{00000000-1D5E-4A73-A0AB-685276108B8C}"/>
            </c:ext>
          </c:extLst>
        </c:ser>
        <c:ser>
          <c:idx val="1"/>
          <c:order val="1"/>
          <c:tx>
            <c:strRef>
              <c:f>Blad1!$C$1</c:f>
              <c:strCache>
                <c:ptCount val="1"/>
                <c:pt idx="0">
                  <c:v>Registrerad</c:v>
                </c:pt>
              </c:strCache>
            </c:strRef>
          </c:tx>
          <c:spPr>
            <a:ln w="28575" cap="rnd">
              <a:solidFill>
                <a:schemeClr val="accent2"/>
              </a:solidFill>
              <a:round/>
            </a:ln>
            <a:effectLst/>
          </c:spPr>
          <c:marker>
            <c:symbol val="none"/>
          </c:marker>
          <c:cat>
            <c:strRef>
              <c:f>Blad1!$A$2:$A$26</c:f>
              <c:strCache>
                <c:ptCount val="2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2019a</c:v>
                </c:pt>
                <c:pt idx="19">
                  <c:v>2019b</c:v>
                </c:pt>
                <c:pt idx="20">
                  <c:v>2020</c:v>
                </c:pt>
                <c:pt idx="21">
                  <c:v>2021</c:v>
                </c:pt>
                <c:pt idx="22">
                  <c:v>2022</c:v>
                </c:pt>
                <c:pt idx="23">
                  <c:v>2023</c:v>
                </c:pt>
              </c:strCache>
            </c:strRef>
          </c:cat>
          <c:val>
            <c:numRef>
              <c:f>Blad1!$C$2:$C$26</c:f>
              <c:numCache>
                <c:formatCode>General</c:formatCode>
                <c:ptCount val="25"/>
                <c:pt idx="0">
                  <c:v>6.5</c:v>
                </c:pt>
                <c:pt idx="1">
                  <c:v>6.88</c:v>
                </c:pt>
                <c:pt idx="2">
                  <c:v>6.88</c:v>
                </c:pt>
                <c:pt idx="3">
                  <c:v>6.51</c:v>
                </c:pt>
                <c:pt idx="4">
                  <c:v>6.53</c:v>
                </c:pt>
                <c:pt idx="5">
                  <c:v>6.81</c:v>
                </c:pt>
                <c:pt idx="6">
                  <c:v>6.98</c:v>
                </c:pt>
                <c:pt idx="7">
                  <c:v>7.02</c:v>
                </c:pt>
                <c:pt idx="8">
                  <c:v>7.3</c:v>
                </c:pt>
                <c:pt idx="9">
                  <c:v>7.38</c:v>
                </c:pt>
                <c:pt idx="10">
                  <c:v>7.32</c:v>
                </c:pt>
                <c:pt idx="11">
                  <c:v>7.21</c:v>
                </c:pt>
                <c:pt idx="12">
                  <c:v>7.32</c:v>
                </c:pt>
                <c:pt idx="13">
                  <c:v>7.2</c:v>
                </c:pt>
                <c:pt idx="14">
                  <c:v>7.12</c:v>
                </c:pt>
                <c:pt idx="15">
                  <c:v>7.15</c:v>
                </c:pt>
                <c:pt idx="16">
                  <c:v>7.03</c:v>
                </c:pt>
                <c:pt idx="17">
                  <c:v>7.2</c:v>
                </c:pt>
                <c:pt idx="18">
                  <c:v>7.14</c:v>
                </c:pt>
                <c:pt idx="19">
                  <c:v>7.14</c:v>
                </c:pt>
                <c:pt idx="20">
                  <c:v>7.46</c:v>
                </c:pt>
                <c:pt idx="21">
                  <c:v>7.6</c:v>
                </c:pt>
                <c:pt idx="22">
                  <c:v>7.5</c:v>
                </c:pt>
                <c:pt idx="23">
                  <c:v>7.44</c:v>
                </c:pt>
              </c:numCache>
            </c:numRef>
          </c:val>
          <c:smooth val="0"/>
          <c:extLst>
            <c:ext xmlns:c16="http://schemas.microsoft.com/office/drawing/2014/chart" uri="{C3380CC4-5D6E-409C-BE32-E72D297353CC}">
              <c16:uniqueId val="{00000001-1D5E-4A73-A0AB-685276108B8C}"/>
            </c:ext>
          </c:extLst>
        </c:ser>
        <c:ser>
          <c:idx val="2"/>
          <c:order val="2"/>
          <c:tx>
            <c:strRef>
              <c:f>Blad1!$D$1</c:f>
              <c:strCache>
                <c:ptCount val="1"/>
                <c:pt idx="0">
                  <c:v>Oregistrerad</c:v>
                </c:pt>
              </c:strCache>
            </c:strRef>
          </c:tx>
          <c:spPr>
            <a:ln w="28575" cap="rnd">
              <a:solidFill>
                <a:schemeClr val="accent3"/>
              </a:solidFill>
              <a:round/>
            </a:ln>
            <a:effectLst/>
          </c:spPr>
          <c:marker>
            <c:symbol val="none"/>
          </c:marker>
          <c:cat>
            <c:strRef>
              <c:f>Blad1!$A$2:$A$26</c:f>
              <c:strCache>
                <c:ptCount val="2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2019a</c:v>
                </c:pt>
                <c:pt idx="19">
                  <c:v>2019b</c:v>
                </c:pt>
                <c:pt idx="20">
                  <c:v>2020</c:v>
                </c:pt>
                <c:pt idx="21">
                  <c:v>2021</c:v>
                </c:pt>
                <c:pt idx="22">
                  <c:v>2022</c:v>
                </c:pt>
                <c:pt idx="23">
                  <c:v>2023</c:v>
                </c:pt>
              </c:strCache>
            </c:strRef>
          </c:cat>
          <c:val>
            <c:numRef>
              <c:f>Blad1!$D$2:$D$26</c:f>
              <c:numCache>
                <c:formatCode>General</c:formatCode>
                <c:ptCount val="25"/>
                <c:pt idx="0">
                  <c:v>2.35</c:v>
                </c:pt>
                <c:pt idx="1">
                  <c:v>2.67</c:v>
                </c:pt>
                <c:pt idx="2">
                  <c:v>3.16</c:v>
                </c:pt>
                <c:pt idx="3">
                  <c:v>4.5</c:v>
                </c:pt>
                <c:pt idx="4">
                  <c:v>3.73</c:v>
                </c:pt>
                <c:pt idx="5">
                  <c:v>3.28</c:v>
                </c:pt>
                <c:pt idx="6">
                  <c:v>2.87</c:v>
                </c:pt>
                <c:pt idx="7">
                  <c:v>2.81</c:v>
                </c:pt>
                <c:pt idx="8">
                  <c:v>2.2400000000000002</c:v>
                </c:pt>
                <c:pt idx="9">
                  <c:v>2.12</c:v>
                </c:pt>
                <c:pt idx="10">
                  <c:v>2.16</c:v>
                </c:pt>
                <c:pt idx="11">
                  <c:v>1.91</c:v>
                </c:pt>
                <c:pt idx="12">
                  <c:v>2.44</c:v>
                </c:pt>
                <c:pt idx="13">
                  <c:v>2.08</c:v>
                </c:pt>
                <c:pt idx="14">
                  <c:v>2.0099999999999998</c:v>
                </c:pt>
                <c:pt idx="15">
                  <c:v>1.85</c:v>
                </c:pt>
                <c:pt idx="16">
                  <c:v>1.94</c:v>
                </c:pt>
                <c:pt idx="17">
                  <c:v>1.62</c:v>
                </c:pt>
                <c:pt idx="18">
                  <c:v>1.52</c:v>
                </c:pt>
                <c:pt idx="19">
                  <c:v>1.84</c:v>
                </c:pt>
                <c:pt idx="20">
                  <c:v>1.01</c:v>
                </c:pt>
                <c:pt idx="21">
                  <c:v>1.07</c:v>
                </c:pt>
                <c:pt idx="22">
                  <c:v>1.3</c:v>
                </c:pt>
                <c:pt idx="23">
                  <c:v>1.2</c:v>
                </c:pt>
              </c:numCache>
            </c:numRef>
          </c:val>
          <c:smooth val="0"/>
          <c:extLst>
            <c:ext xmlns:c16="http://schemas.microsoft.com/office/drawing/2014/chart" uri="{C3380CC4-5D6E-409C-BE32-E72D297353CC}">
              <c16:uniqueId val="{00000002-1D5E-4A73-A0AB-685276108B8C}"/>
            </c:ext>
          </c:extLst>
        </c:ser>
        <c:dLbls>
          <c:showLegendKey val="0"/>
          <c:showVal val="0"/>
          <c:showCatName val="0"/>
          <c:showSerName val="0"/>
          <c:showPercent val="0"/>
          <c:showBubbleSize val="0"/>
        </c:dLbls>
        <c:smooth val="0"/>
        <c:axId val="706007424"/>
        <c:axId val="706011688"/>
      </c:lineChart>
      <c:catAx>
        <c:axId val="70600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706011688"/>
        <c:crosses val="autoZero"/>
        <c:auto val="1"/>
        <c:lblAlgn val="ctr"/>
        <c:lblOffset val="100"/>
        <c:noMultiLvlLbl val="0"/>
      </c:catAx>
      <c:valAx>
        <c:axId val="706011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706007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sz="800"/>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D60DDE-0C74-499F-9FFB-A9207EDD5278}" type="datetimeFigureOut">
              <a:rPr lang="sv-SE" sz="800" smtClean="0"/>
              <a:t>2024-12-09</a:t>
            </a:fld>
            <a:endParaRPr lang="sv-SE" sz="800"/>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sz="800"/>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6ECD5E-2689-4390-8714-732345E836B5}" type="slidenum">
              <a:rPr lang="sv-SE" sz="800" smtClean="0"/>
              <a:t>‹#›</a:t>
            </a:fld>
            <a:endParaRPr lang="sv-SE" sz="800"/>
          </a:p>
        </p:txBody>
      </p:sp>
    </p:spTree>
    <p:extLst>
      <p:ext uri="{BB962C8B-B14F-4D97-AF65-F5344CB8AC3E}">
        <p14:creationId xmlns:p14="http://schemas.microsoft.com/office/powerpoint/2010/main" val="4094516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8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800"/>
            </a:lvl1pPr>
          </a:lstStyle>
          <a:p>
            <a:fld id="{EE79CDD2-DE2C-4C77-BF72-9CEA2739D376}" type="datetimeFigureOut">
              <a:rPr lang="sv-SE" smtClean="0"/>
              <a:pPr/>
              <a:t>2024-12-09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8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800"/>
            </a:lvl1pPr>
          </a:lstStyle>
          <a:p>
            <a:fld id="{9FED8DA5-2EB2-4684-99FE-D410D289EEB7}" type="slidenum">
              <a:rPr lang="sv-SE" smtClean="0"/>
              <a:pPr/>
              <a:t>‹#›</a:t>
            </a:fld>
            <a:endParaRPr lang="sv-SE"/>
          </a:p>
        </p:txBody>
      </p:sp>
    </p:spTree>
    <p:extLst>
      <p:ext uri="{BB962C8B-B14F-4D97-AF65-F5344CB8AC3E}">
        <p14:creationId xmlns:p14="http://schemas.microsoft.com/office/powerpoint/2010/main" val="880548744"/>
      </p:ext>
    </p:extLst>
  </p:cSld>
  <p:clrMap bg1="lt1" tx1="dk1" bg2="lt2" tx2="dk2" accent1="accent1" accent2="accent2" accent3="accent3" accent4="accent4" accent5="accent5" accent6="accent6" hlink="hlink" folHlink="folHlink"/>
  <p:notesStyle>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8" algn="l" defTabSz="685783" rtl="0" eaLnBrk="1" latinLnBrk="0" hangingPunct="1">
      <a:defRPr sz="900" kern="1200">
        <a:solidFill>
          <a:schemeClr val="tx1"/>
        </a:solidFill>
        <a:latin typeface="+mn-lt"/>
        <a:ea typeface="+mn-ea"/>
        <a:cs typeface="+mn-cs"/>
      </a:defRPr>
    </a:lvl6pPr>
    <a:lvl7pPr marL="2057349"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ED8DA5-2EB2-4684-99FE-D410D289EEB7}" type="slidenum">
              <a:rPr lang="sv-SE" smtClean="0"/>
              <a:pPr/>
              <a:t>1</a:t>
            </a:fld>
            <a:endParaRPr lang="sv-SE" dirty="0"/>
          </a:p>
        </p:txBody>
      </p:sp>
    </p:spTree>
    <p:extLst>
      <p:ext uri="{BB962C8B-B14F-4D97-AF65-F5344CB8AC3E}">
        <p14:creationId xmlns:p14="http://schemas.microsoft.com/office/powerpoint/2010/main" val="4035916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Alkoholkonsumtionen i Sverige mäts genom de så kallade Monitormätningarna. Undersökningen genomförs med ca 18 000 respondenter varje år sedan 2001 och rapporter produceras varje år. I rapporterna används både uppgifter från olika register och självrapporterade uppgifter. Rapporterna kan laddas ner från www.can.se.</a:t>
            </a:r>
          </a:p>
          <a:p>
            <a:endParaRPr lang="sv-SE" dirty="0"/>
          </a:p>
          <a:p>
            <a:r>
              <a:rPr lang="sv-SE" dirty="0"/>
              <a:t>De självrapporterade uppgifterna gör det möjligt att redovisa alkoholkonsumtionen för olika grupper i befolkningen, till exempel utifrån kön, ålder och var i Sverige man bor.</a:t>
            </a:r>
          </a:p>
        </p:txBody>
      </p:sp>
      <p:sp>
        <p:nvSpPr>
          <p:cNvPr id="4" name="Platshållare för bildnummer 3"/>
          <p:cNvSpPr>
            <a:spLocks noGrp="1"/>
          </p:cNvSpPr>
          <p:nvPr>
            <p:ph type="sldNum" sz="quarter" idx="5"/>
          </p:nvPr>
        </p:nvSpPr>
        <p:spPr/>
        <p:txBody>
          <a:bodyPr/>
          <a:lstStyle/>
          <a:p>
            <a:fld id="{9FED8DA5-2EB2-4684-99FE-D410D289EEB7}" type="slidenum">
              <a:rPr lang="sv-SE" smtClean="0"/>
              <a:pPr/>
              <a:t>2</a:t>
            </a:fld>
            <a:endParaRPr lang="sv-SE" dirty="0"/>
          </a:p>
        </p:txBody>
      </p:sp>
    </p:spTree>
    <p:extLst>
      <p:ext uri="{BB962C8B-B14F-4D97-AF65-F5344CB8AC3E}">
        <p14:creationId xmlns:p14="http://schemas.microsoft.com/office/powerpoint/2010/main" val="3972107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Alkoholkonsumtionen i Sverige har minskat successivt sedan mitten av 00-talet.  Den översta kurvan visar den totala alkoholkonsumtionen, det vill säga både från registrerade och oregistrerade källor. </a:t>
            </a:r>
          </a:p>
          <a:p>
            <a:endParaRPr lang="sv-SE" dirty="0"/>
          </a:p>
          <a:p>
            <a:r>
              <a:rPr lang="sv-SE" dirty="0"/>
              <a:t>Alkoholkonsumtionen kan redovisas i flera olika mått, antal liter ren alkohol per invånare är ett av dem. Exempel på andra mått är andelen alkoholkonsumenter i befolkningen och andelen som </a:t>
            </a:r>
            <a:r>
              <a:rPr lang="sv-SE" dirty="0" err="1"/>
              <a:t>intensivkonsumerar</a:t>
            </a:r>
            <a:r>
              <a:rPr lang="sv-SE" dirty="0"/>
              <a:t> alkohol, dvs andelen som dricker mycket alkohol vid ett och samma tillfälle. Även intensivkonsumtionen minskar, främst bland unga män.</a:t>
            </a:r>
          </a:p>
        </p:txBody>
      </p:sp>
      <p:sp>
        <p:nvSpPr>
          <p:cNvPr id="4" name="Platshållare för bildnummer 3"/>
          <p:cNvSpPr>
            <a:spLocks noGrp="1"/>
          </p:cNvSpPr>
          <p:nvPr>
            <p:ph type="sldNum" sz="quarter" idx="5"/>
          </p:nvPr>
        </p:nvSpPr>
        <p:spPr/>
        <p:txBody>
          <a:bodyPr/>
          <a:lstStyle/>
          <a:p>
            <a:fld id="{9FED8DA5-2EB2-4684-99FE-D410D289EEB7}" type="slidenum">
              <a:rPr lang="sv-SE" smtClean="0"/>
              <a:pPr/>
              <a:t>3</a:t>
            </a:fld>
            <a:endParaRPr lang="sv-SE" dirty="0"/>
          </a:p>
        </p:txBody>
      </p:sp>
    </p:spTree>
    <p:extLst>
      <p:ext uri="{BB962C8B-B14F-4D97-AF65-F5344CB8AC3E}">
        <p14:creationId xmlns:p14="http://schemas.microsoft.com/office/powerpoint/2010/main" val="2086375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Systembolagets andel av den totala alkoholkonsumtionen i Sverige ökade under pandemin, främst för att restaurangförsäljningen och resandeinförseln minskat. Däremot ökade inte den totala konsumtionen, som den förra bilden visade. Systembolagets försäljning ökade alltså inte lika mycket som de andra källorna tillsammans minskade. </a:t>
            </a:r>
          </a:p>
          <a:p>
            <a:endParaRPr lang="sv-SE" dirty="0"/>
          </a:p>
          <a:p>
            <a:r>
              <a:rPr lang="sv-SE" dirty="0"/>
              <a:t>Källa: Monitormätningarna.</a:t>
            </a:r>
          </a:p>
        </p:txBody>
      </p:sp>
      <p:sp>
        <p:nvSpPr>
          <p:cNvPr id="4" name="Platshållare för bildnummer 3"/>
          <p:cNvSpPr>
            <a:spLocks noGrp="1"/>
          </p:cNvSpPr>
          <p:nvPr>
            <p:ph type="sldNum" sz="quarter" idx="5"/>
          </p:nvPr>
        </p:nvSpPr>
        <p:spPr/>
        <p:txBody>
          <a:bodyPr/>
          <a:lstStyle/>
          <a:p>
            <a:fld id="{9FED8DA5-2EB2-4684-99FE-D410D289EEB7}" type="slidenum">
              <a:rPr lang="sv-SE" smtClean="0"/>
              <a:pPr/>
              <a:t>4</a:t>
            </a:fld>
            <a:endParaRPr lang="sv-SE" dirty="0"/>
          </a:p>
        </p:txBody>
      </p:sp>
    </p:spTree>
    <p:extLst>
      <p:ext uri="{BB962C8B-B14F-4D97-AF65-F5344CB8AC3E}">
        <p14:creationId xmlns:p14="http://schemas.microsoft.com/office/powerpoint/2010/main" val="4015269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a:t>Kvinnors alkoholkonsumtion har ökat de senaste åren men fortfarande dricker män nästan dubbelt så mycket som kvinnor (84% mer). </a:t>
            </a:r>
          </a:p>
          <a:p>
            <a:pPr marL="171450" indent="-171450">
              <a:buFont typeface="Arial" panose="020B0604020202020204" pitchFamily="34" charset="0"/>
              <a:buChar char="•"/>
            </a:pPr>
            <a:r>
              <a:rPr lang="sv-SE" dirty="0"/>
              <a:t>Unga har under lång tid varit den åldersgrupp som har haft högst alkoholkonsumtion. Men de senaste åren har unga minskat sin konsumtion samtidigt som äldre har ökat sin konsumtion. Det har lett till att skillnaderna mellan olika åldersgrupper har minskat. </a:t>
            </a:r>
          </a:p>
          <a:p>
            <a:pPr marL="171450" indent="-171450">
              <a:buFont typeface="Arial" panose="020B0604020202020204" pitchFamily="34" charset="0"/>
              <a:buChar char="•"/>
            </a:pPr>
            <a:r>
              <a:rPr lang="sv-SE" dirty="0"/>
              <a:t>Vi ser också stora skillnader i alkoholkonsumtion i storstäderna jämfört med mindre städer och tätorter, de som bor i storstäder dricker mer. </a:t>
            </a:r>
          </a:p>
          <a:p>
            <a:pPr marL="171450" indent="-171450">
              <a:buFont typeface="Arial" panose="020B0604020202020204" pitchFamily="34" charset="0"/>
              <a:buChar char="•"/>
            </a:pPr>
            <a:r>
              <a:rPr lang="sv-SE" dirty="0"/>
              <a:t>Även andra faktorer spelar roll. Exempelvis dricker personer med lägre utbildning eller utländsk bakgrund i mindre utsträckning alkohol, det gäller både för män och för kvinnor.</a:t>
            </a:r>
          </a:p>
          <a:p>
            <a:endParaRPr lang="sv-SE" dirty="0"/>
          </a:p>
          <a:p>
            <a:r>
              <a:rPr lang="sv-SE" dirty="0"/>
              <a:t>Källa: Monitormätningarna</a:t>
            </a:r>
          </a:p>
        </p:txBody>
      </p:sp>
      <p:sp>
        <p:nvSpPr>
          <p:cNvPr id="4" name="Platshållare för bildnummer 3"/>
          <p:cNvSpPr>
            <a:spLocks noGrp="1"/>
          </p:cNvSpPr>
          <p:nvPr>
            <p:ph type="sldNum" sz="quarter" idx="5"/>
          </p:nvPr>
        </p:nvSpPr>
        <p:spPr/>
        <p:txBody>
          <a:bodyPr/>
          <a:lstStyle/>
          <a:p>
            <a:fld id="{9FED8DA5-2EB2-4684-99FE-D410D289EEB7}" type="slidenum">
              <a:rPr lang="sv-SE" smtClean="0"/>
              <a:pPr/>
              <a:t>5</a:t>
            </a:fld>
            <a:endParaRPr lang="sv-SE" dirty="0"/>
          </a:p>
        </p:txBody>
      </p:sp>
    </p:spTree>
    <p:extLst>
      <p:ext uri="{BB962C8B-B14F-4D97-AF65-F5344CB8AC3E}">
        <p14:creationId xmlns:p14="http://schemas.microsoft.com/office/powerpoint/2010/main" val="22488261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rgbClr val="ECF7F0"/>
        </a:solidFill>
        <a:effectLst/>
      </p:bgPr>
    </p:bg>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D51CC6A-7ECF-4413-A361-0F0DFCE956DB}" type="datetime1">
              <a:rPr lang="sv-SE" smtClean="0"/>
              <a:t>2024-12-09</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28EC690-4205-452D-8738-44AC2C0A25D9}" type="slidenum">
              <a:rPr lang="sv-SE" smtClean="0"/>
              <a:t>‹#›</a:t>
            </a:fld>
            <a:endParaRPr lang="sv-SE" dirty="0"/>
          </a:p>
        </p:txBody>
      </p:sp>
      <p:pic>
        <p:nvPicPr>
          <p:cNvPr id="2" name="Bildobjekt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38675" y="2158936"/>
            <a:ext cx="1466653" cy="825630"/>
          </a:xfrm>
          <a:prstGeom prst="rect">
            <a:avLst/>
          </a:prstGeom>
        </p:spPr>
      </p:pic>
    </p:spTree>
    <p:extLst>
      <p:ext uri="{BB962C8B-B14F-4D97-AF65-F5344CB8AC3E}">
        <p14:creationId xmlns:p14="http://schemas.microsoft.com/office/powerpoint/2010/main" val="2249174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A7D3B5"/>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ED635CCB-D6CF-4E03-A5C4-A3AFDC428EA4}"/>
              </a:ext>
            </a:extLst>
          </p:cNvPr>
          <p:cNvSpPr>
            <a:spLocks noGrp="1"/>
          </p:cNvSpPr>
          <p:nvPr>
            <p:ph type="dt" sz="half" idx="10"/>
          </p:nvPr>
        </p:nvSpPr>
        <p:spPr/>
        <p:txBody>
          <a:bodyPr/>
          <a:lstStyle/>
          <a:p>
            <a:fld id="{5B034638-A426-4C79-B348-281C82C2B898}" type="datetime1">
              <a:rPr lang="sv-SE" smtClean="0"/>
              <a:t>2024-12-09</a:t>
            </a:fld>
            <a:endParaRPr lang="sv-SE" dirty="0"/>
          </a:p>
        </p:txBody>
      </p:sp>
      <p:sp>
        <p:nvSpPr>
          <p:cNvPr id="4" name="Platshållare för sidfot 3">
            <a:extLst>
              <a:ext uri="{FF2B5EF4-FFF2-40B4-BE49-F238E27FC236}">
                <a16:creationId xmlns:a16="http://schemas.microsoft.com/office/drawing/2014/main" id="{C7543A15-9251-4500-A2EA-30AA97F603B9}"/>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F7E4BDF1-EA13-4A8B-B80D-61A813A2C6FB}"/>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6" name="Rubrik 6">
            <a:extLst>
              <a:ext uri="{FF2B5EF4-FFF2-40B4-BE49-F238E27FC236}">
                <a16:creationId xmlns:a16="http://schemas.microsoft.com/office/drawing/2014/main" id="{FB0FD590-D46E-473A-8065-DD29ECD8E5F7}"/>
              </a:ext>
            </a:extLst>
          </p:cNvPr>
          <p:cNvSpPr txBox="1">
            <a:spLocks/>
          </p:cNvSpPr>
          <p:nvPr userDrawn="1"/>
        </p:nvSpPr>
        <p:spPr>
          <a:xfrm>
            <a:off x="334801" y="2348957"/>
            <a:ext cx="3969088" cy="685348"/>
          </a:xfrm>
          <a:prstGeom prst="rect">
            <a:avLst/>
          </a:prstGeom>
          <a:solidFill>
            <a:srgbClr val="A7D3B5"/>
          </a:solidFill>
          <a:effectLst>
            <a:outerShdw dist="12700" dir="5400000" sx="9000" sy="9000" rotWithShape="0">
              <a:schemeClr val="tx1"/>
            </a:outerShdw>
          </a:effectLst>
        </p:spPr>
        <p:txBody>
          <a:bodyPr vert="horz" lIns="0" tIns="0" rIns="0" bIns="216000" rtlCol="0" anchor="t" anchorCtr="0">
            <a:spAutoFit/>
          </a:bodyPr>
          <a:lstStyle>
            <a:lvl1pPr algn="ctr" defTabSz="685816" rtl="0" eaLnBrk="1" latinLnBrk="0" hangingPunct="1">
              <a:lnSpc>
                <a:spcPct val="100000"/>
              </a:lnSpc>
              <a:spcBef>
                <a:spcPts val="300"/>
              </a:spcBef>
              <a:buNone/>
              <a:defRPr lang="sv-SE" sz="2800" kern="1200" spc="-98" baseline="0" dirty="0">
                <a:solidFill>
                  <a:srgbClr val="151515"/>
                </a:solidFill>
                <a:latin typeface="+mj-lt"/>
                <a:ea typeface="+mj-ea"/>
                <a:cs typeface="+mj-cs"/>
              </a:defRPr>
            </a:lvl1pPr>
          </a:lstStyle>
          <a:p>
            <a:r>
              <a:rPr lang="sv-SE" dirty="0"/>
              <a:t>Agenda</a:t>
            </a:r>
          </a:p>
        </p:txBody>
      </p:sp>
      <p:pic>
        <p:nvPicPr>
          <p:cNvPr id="7" name="Bildobjekt 6">
            <a:extLst>
              <a:ext uri="{FF2B5EF4-FFF2-40B4-BE49-F238E27FC236}">
                <a16:creationId xmlns:a16="http://schemas.microsoft.com/office/drawing/2014/main" id="{5CEE2137-E28E-4C10-93D6-795E76F581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3103" y="1556472"/>
            <a:ext cx="792484" cy="792484"/>
          </a:xfrm>
          <a:prstGeom prst="rect">
            <a:avLst/>
          </a:prstGeom>
        </p:spPr>
      </p:pic>
      <p:sp>
        <p:nvSpPr>
          <p:cNvPr id="9" name="Platshållare för text 8">
            <a:extLst>
              <a:ext uri="{FF2B5EF4-FFF2-40B4-BE49-F238E27FC236}">
                <a16:creationId xmlns:a16="http://schemas.microsoft.com/office/drawing/2014/main" id="{74009502-E4BF-4ACA-B17E-63407567F614}"/>
              </a:ext>
            </a:extLst>
          </p:cNvPr>
          <p:cNvSpPr>
            <a:spLocks noGrp="1"/>
          </p:cNvSpPr>
          <p:nvPr>
            <p:ph type="body" sz="quarter" idx="13"/>
          </p:nvPr>
        </p:nvSpPr>
        <p:spPr>
          <a:xfrm>
            <a:off x="4733925" y="1556472"/>
            <a:ext cx="3200707" cy="2204367"/>
          </a:xfrm>
        </p:spPr>
        <p:txBody>
          <a:bodyPr anchor="t" anchorCtr="0"/>
          <a:lstStyle>
            <a:lvl2pPr marL="134937" indent="0">
              <a:buNone/>
              <a:defRPr/>
            </a:lvl2pPr>
          </a:lstStyle>
          <a:p>
            <a:pPr lvl="0"/>
            <a:r>
              <a:rPr lang="sv-SE"/>
              <a:t>Klicka här för att ändra format på bakgrundstexten</a:t>
            </a:r>
          </a:p>
        </p:txBody>
      </p:sp>
    </p:spTree>
    <p:extLst>
      <p:ext uri="{BB962C8B-B14F-4D97-AF65-F5344CB8AC3E}">
        <p14:creationId xmlns:p14="http://schemas.microsoft.com/office/powerpoint/2010/main" val="3937813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si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DD8D6C-1E59-476E-B144-46E07BEDE57B}"/>
              </a:ext>
            </a:extLst>
          </p:cNvPr>
          <p:cNvSpPr>
            <a:spLocks noGrp="1"/>
          </p:cNvSpPr>
          <p:nvPr>
            <p:ph type="title" hasCustomPrompt="1"/>
          </p:nvPr>
        </p:nvSpPr>
        <p:spPr/>
        <p:txBody>
          <a:bodyPr/>
          <a:lstStyle/>
          <a:p>
            <a:r>
              <a:rPr lang="sv-SE" dirty="0"/>
              <a:t>Klicka här för rubrik</a:t>
            </a:r>
          </a:p>
        </p:txBody>
      </p:sp>
      <p:sp>
        <p:nvSpPr>
          <p:cNvPr id="3" name="Platshållare för datum 2">
            <a:extLst>
              <a:ext uri="{FF2B5EF4-FFF2-40B4-BE49-F238E27FC236}">
                <a16:creationId xmlns:a16="http://schemas.microsoft.com/office/drawing/2014/main" id="{2163D8D7-2695-4296-A101-69238A623267}"/>
              </a:ext>
            </a:extLst>
          </p:cNvPr>
          <p:cNvSpPr>
            <a:spLocks noGrp="1"/>
          </p:cNvSpPr>
          <p:nvPr>
            <p:ph type="dt" sz="half" idx="10"/>
          </p:nvPr>
        </p:nvSpPr>
        <p:spPr/>
        <p:txBody>
          <a:bodyPr/>
          <a:lstStyle/>
          <a:p>
            <a:fld id="{5B034638-A426-4C79-B348-281C82C2B898}" type="datetime1">
              <a:rPr lang="sv-SE" smtClean="0"/>
              <a:t>2024-12-09</a:t>
            </a:fld>
            <a:endParaRPr lang="sv-SE" dirty="0"/>
          </a:p>
        </p:txBody>
      </p:sp>
      <p:sp>
        <p:nvSpPr>
          <p:cNvPr id="4" name="Platshållare för sidfot 3">
            <a:extLst>
              <a:ext uri="{FF2B5EF4-FFF2-40B4-BE49-F238E27FC236}">
                <a16:creationId xmlns:a16="http://schemas.microsoft.com/office/drawing/2014/main" id="{9C3FD6AD-E400-4F3E-8E77-25BBA2DF4011}"/>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42F0BD89-99DF-4345-A517-4BC8A4B36023}"/>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7" name="Platshållare för innehåll 6">
            <a:extLst>
              <a:ext uri="{FF2B5EF4-FFF2-40B4-BE49-F238E27FC236}">
                <a16:creationId xmlns:a16="http://schemas.microsoft.com/office/drawing/2014/main" id="{97D45ECA-92FA-429A-81A2-03E53F5D7DA3}"/>
              </a:ext>
            </a:extLst>
          </p:cNvPr>
          <p:cNvSpPr>
            <a:spLocks noGrp="1"/>
          </p:cNvSpPr>
          <p:nvPr>
            <p:ph sz="quarter" idx="13"/>
          </p:nvPr>
        </p:nvSpPr>
        <p:spPr>
          <a:xfrm>
            <a:off x="333375" y="1327150"/>
            <a:ext cx="8477250" cy="32972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765927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med bild (h) - 1 (en rubrikrad)">
    <p:bg>
      <p:bgPr>
        <a:solidFill>
          <a:srgbClr val="ECF7F0"/>
        </a:solidFill>
        <a:effectLst/>
      </p:bgPr>
    </p:bg>
    <p:spTree>
      <p:nvGrpSpPr>
        <p:cNvPr id="1" name=""/>
        <p:cNvGrpSpPr/>
        <p:nvPr/>
      </p:nvGrpSpPr>
      <p:grpSpPr>
        <a:xfrm>
          <a:off x="0" y="0"/>
          <a:ext cx="0" cy="0"/>
          <a:chOff x="0" y="0"/>
          <a:chExt cx="0" cy="0"/>
        </a:xfrm>
      </p:grpSpPr>
      <p:sp>
        <p:nvSpPr>
          <p:cNvPr id="36" name="Freeform 5">
            <a:extLst>
              <a:ext uri="{FF2B5EF4-FFF2-40B4-BE49-F238E27FC236}">
                <a16:creationId xmlns:a16="http://schemas.microsoft.com/office/drawing/2014/main" id="{FC884520-1E62-42F2-B72C-6C55EFB4323B}"/>
              </a:ext>
            </a:extLst>
          </p:cNvPr>
          <p:cNvSpPr>
            <a:spLocks/>
          </p:cNvSpPr>
          <p:nvPr userDrawn="1"/>
        </p:nvSpPr>
        <p:spPr bwMode="auto">
          <a:xfrm>
            <a:off x="8212635" y="4620940"/>
            <a:ext cx="659406" cy="370434"/>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nvGrpSpPr>
          <p:cNvPr id="37" name="Group 4">
            <a:extLst>
              <a:ext uri="{FF2B5EF4-FFF2-40B4-BE49-F238E27FC236}">
                <a16:creationId xmlns:a16="http://schemas.microsoft.com/office/drawing/2014/main" id="{3973E35F-7E4D-45EA-BC32-073FD8BEEFAA}"/>
              </a:ext>
            </a:extLst>
          </p:cNvPr>
          <p:cNvGrpSpPr>
            <a:grpSpLocks noChangeAspect="1"/>
          </p:cNvGrpSpPr>
          <p:nvPr userDrawn="1"/>
        </p:nvGrpSpPr>
        <p:grpSpPr bwMode="auto">
          <a:xfrm>
            <a:off x="8272463" y="4654550"/>
            <a:ext cx="539750" cy="303213"/>
            <a:chOff x="5211" y="2932"/>
            <a:chExt cx="340" cy="191"/>
          </a:xfrm>
        </p:grpSpPr>
        <p:sp>
          <p:nvSpPr>
            <p:cNvPr id="38" name="AutoShape 3">
              <a:extLst>
                <a:ext uri="{FF2B5EF4-FFF2-40B4-BE49-F238E27FC236}">
                  <a16:creationId xmlns:a16="http://schemas.microsoft.com/office/drawing/2014/main" id="{8C10E801-B92A-4B88-AE33-AAEAFC071A4A}"/>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9" name="Freeform 5">
              <a:extLst>
                <a:ext uri="{FF2B5EF4-FFF2-40B4-BE49-F238E27FC236}">
                  <a16:creationId xmlns:a16="http://schemas.microsoft.com/office/drawing/2014/main" id="{0850E965-D130-40C9-A4C7-E427CDBD6F9D}"/>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0" name="Freeform 6">
              <a:extLst>
                <a:ext uri="{FF2B5EF4-FFF2-40B4-BE49-F238E27FC236}">
                  <a16:creationId xmlns:a16="http://schemas.microsoft.com/office/drawing/2014/main" id="{3320B2B6-AA56-4953-8A06-41132F01BC0E}"/>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1" name="Freeform 7">
              <a:extLst>
                <a:ext uri="{FF2B5EF4-FFF2-40B4-BE49-F238E27FC236}">
                  <a16:creationId xmlns:a16="http://schemas.microsoft.com/office/drawing/2014/main" id="{D70B4F94-A31A-4B4E-91CD-29F97B1D7620}"/>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2" name="Freeform 8">
              <a:extLst>
                <a:ext uri="{FF2B5EF4-FFF2-40B4-BE49-F238E27FC236}">
                  <a16:creationId xmlns:a16="http://schemas.microsoft.com/office/drawing/2014/main" id="{0301EE88-CECC-47B6-8BE8-FC69BA032160}"/>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3" name="Freeform 9">
              <a:extLst>
                <a:ext uri="{FF2B5EF4-FFF2-40B4-BE49-F238E27FC236}">
                  <a16:creationId xmlns:a16="http://schemas.microsoft.com/office/drawing/2014/main" id="{525D14EF-D246-4C8F-90DB-204FFBCDEDAD}"/>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4" name="Freeform 10">
              <a:extLst>
                <a:ext uri="{FF2B5EF4-FFF2-40B4-BE49-F238E27FC236}">
                  <a16:creationId xmlns:a16="http://schemas.microsoft.com/office/drawing/2014/main" id="{6C4AF079-F104-468B-9616-44A8F548F073}"/>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5" name="Freeform 11">
              <a:extLst>
                <a:ext uri="{FF2B5EF4-FFF2-40B4-BE49-F238E27FC236}">
                  <a16:creationId xmlns:a16="http://schemas.microsoft.com/office/drawing/2014/main" id="{372D087D-70F7-4222-BA64-035593E8B8DC}"/>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6" name="Freeform 12">
              <a:extLst>
                <a:ext uri="{FF2B5EF4-FFF2-40B4-BE49-F238E27FC236}">
                  <a16:creationId xmlns:a16="http://schemas.microsoft.com/office/drawing/2014/main" id="{C1DB1B26-F89A-405E-BA37-DE76B3FC79C8}"/>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7" name="Freeform 13">
              <a:extLst>
                <a:ext uri="{FF2B5EF4-FFF2-40B4-BE49-F238E27FC236}">
                  <a16:creationId xmlns:a16="http://schemas.microsoft.com/office/drawing/2014/main" id="{4C0D9205-1149-46DC-B84B-143DFB0032AE}"/>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8" name="Freeform 14">
              <a:extLst>
                <a:ext uri="{FF2B5EF4-FFF2-40B4-BE49-F238E27FC236}">
                  <a16:creationId xmlns:a16="http://schemas.microsoft.com/office/drawing/2014/main" id="{6CF64579-1234-498D-88ED-6812A62EED84}"/>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9" name="Freeform 15">
              <a:extLst>
                <a:ext uri="{FF2B5EF4-FFF2-40B4-BE49-F238E27FC236}">
                  <a16:creationId xmlns:a16="http://schemas.microsoft.com/office/drawing/2014/main" id="{1EB9F6EB-15AE-4F5B-A9AD-A35ACE43CB43}"/>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0" name="Freeform 16">
              <a:extLst>
                <a:ext uri="{FF2B5EF4-FFF2-40B4-BE49-F238E27FC236}">
                  <a16:creationId xmlns:a16="http://schemas.microsoft.com/office/drawing/2014/main" id="{B7252E68-655B-44AE-A8A5-7A0B92EFD973}"/>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1" name="Freeform 17">
              <a:extLst>
                <a:ext uri="{FF2B5EF4-FFF2-40B4-BE49-F238E27FC236}">
                  <a16:creationId xmlns:a16="http://schemas.microsoft.com/office/drawing/2014/main" id="{E6C501C8-4D60-4E36-B864-DE78C3C5AA2A}"/>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2" name="Freeform 18">
              <a:extLst>
                <a:ext uri="{FF2B5EF4-FFF2-40B4-BE49-F238E27FC236}">
                  <a16:creationId xmlns:a16="http://schemas.microsoft.com/office/drawing/2014/main" id="{475C66F0-DB4C-43F3-A285-8E5C11CEE8CC}"/>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3" name="Freeform 19">
              <a:extLst>
                <a:ext uri="{FF2B5EF4-FFF2-40B4-BE49-F238E27FC236}">
                  <a16:creationId xmlns:a16="http://schemas.microsoft.com/office/drawing/2014/main" id="{E7BAFD6F-4340-4654-AF06-52DC92C71A96}"/>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34" name="Platshållare för bild 33">
            <a:extLst>
              <a:ext uri="{FF2B5EF4-FFF2-40B4-BE49-F238E27FC236}">
                <a16:creationId xmlns:a16="http://schemas.microsoft.com/office/drawing/2014/main" id="{37BEE8A5-0821-4D84-87C4-40BDF25C05D9}"/>
              </a:ext>
            </a:extLst>
          </p:cNvPr>
          <p:cNvSpPr>
            <a:spLocks noGrp="1"/>
          </p:cNvSpPr>
          <p:nvPr>
            <p:ph type="pic" sz="quarter" idx="14"/>
          </p:nvPr>
        </p:nvSpPr>
        <p:spPr>
          <a:xfrm>
            <a:off x="4410075" y="0"/>
            <a:ext cx="4765541" cy="5143500"/>
          </a:xfrm>
          <a:custGeom>
            <a:avLst/>
            <a:gdLst>
              <a:gd name="connsiteX0" fmla="*/ 3927476 w 4765541"/>
              <a:gd name="connsiteY0" fmla="*/ 4654550 h 5143500"/>
              <a:gd name="connsiteX1" fmla="*/ 3862388 w 4765541"/>
              <a:gd name="connsiteY1" fmla="*/ 4725988 h 5143500"/>
              <a:gd name="connsiteX2" fmla="*/ 3862388 w 4765541"/>
              <a:gd name="connsiteY2" fmla="*/ 4884738 h 5143500"/>
              <a:gd name="connsiteX3" fmla="*/ 3927476 w 4765541"/>
              <a:gd name="connsiteY3" fmla="*/ 4957763 h 5143500"/>
              <a:gd name="connsiteX4" fmla="*/ 4337051 w 4765541"/>
              <a:gd name="connsiteY4" fmla="*/ 4957763 h 5143500"/>
              <a:gd name="connsiteX5" fmla="*/ 4402138 w 4765541"/>
              <a:gd name="connsiteY5" fmla="*/ 4884738 h 5143500"/>
              <a:gd name="connsiteX6" fmla="*/ 4402138 w 4765541"/>
              <a:gd name="connsiteY6" fmla="*/ 4725988 h 5143500"/>
              <a:gd name="connsiteX7" fmla="*/ 4337051 w 4765541"/>
              <a:gd name="connsiteY7" fmla="*/ 4654550 h 5143500"/>
              <a:gd name="connsiteX8" fmla="*/ 352773 w 4765541"/>
              <a:gd name="connsiteY8" fmla="*/ 0 h 5143500"/>
              <a:gd name="connsiteX9" fmla="*/ 4765541 w 4765541"/>
              <a:gd name="connsiteY9" fmla="*/ 0 h 5143500"/>
              <a:gd name="connsiteX10" fmla="*/ 4765541 w 4765541"/>
              <a:gd name="connsiteY10" fmla="*/ 5143500 h 5143500"/>
              <a:gd name="connsiteX11" fmla="*/ 352773 w 4765541"/>
              <a:gd name="connsiteY11" fmla="*/ 5143500 h 5143500"/>
              <a:gd name="connsiteX12" fmla="*/ 352773 w 4765541"/>
              <a:gd name="connsiteY12" fmla="*/ 3476626 h 5143500"/>
              <a:gd name="connsiteX13" fmla="*/ 349454 w 4765541"/>
              <a:gd name="connsiteY13" fmla="*/ 3476626 h 5143500"/>
              <a:gd name="connsiteX14" fmla="*/ 349454 w 4765541"/>
              <a:gd name="connsiteY14" fmla="*/ 3402363 h 5143500"/>
              <a:gd name="connsiteX15" fmla="*/ 279135 w 4765541"/>
              <a:gd name="connsiteY15" fmla="*/ 3181487 h 5143500"/>
              <a:gd name="connsiteX16" fmla="*/ 273653 w 4765541"/>
              <a:gd name="connsiteY16" fmla="*/ 3174232 h 5143500"/>
              <a:gd name="connsiteX17" fmla="*/ 210153 w 4765541"/>
              <a:gd name="connsiteY17" fmla="*/ 3097651 h 5143500"/>
              <a:gd name="connsiteX18" fmla="*/ 0 w 4765541"/>
              <a:gd name="connsiteY18" fmla="*/ 2573137 h 5143500"/>
              <a:gd name="connsiteX19" fmla="*/ 210153 w 4765541"/>
              <a:gd name="connsiteY19" fmla="*/ 2049160 h 5143500"/>
              <a:gd name="connsiteX20" fmla="*/ 273653 w 4765541"/>
              <a:gd name="connsiteY20" fmla="*/ 1972579 h 5143500"/>
              <a:gd name="connsiteX21" fmla="*/ 279135 w 4765541"/>
              <a:gd name="connsiteY21" fmla="*/ 1965324 h 5143500"/>
              <a:gd name="connsiteX22" fmla="*/ 349454 w 4765541"/>
              <a:gd name="connsiteY22" fmla="*/ 1744448 h 5143500"/>
              <a:gd name="connsiteX23" fmla="*/ 349454 w 4765541"/>
              <a:gd name="connsiteY23" fmla="*/ 1666872 h 5143500"/>
              <a:gd name="connsiteX24" fmla="*/ 352773 w 4765541"/>
              <a:gd name="connsiteY24" fmla="*/ 1666872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65541" h="5143500">
                <a:moveTo>
                  <a:pt x="3927476" y="4654550"/>
                </a:moveTo>
                <a:lnTo>
                  <a:pt x="3862388" y="4725988"/>
                </a:lnTo>
                <a:lnTo>
                  <a:pt x="3862388" y="4884738"/>
                </a:lnTo>
                <a:lnTo>
                  <a:pt x="3927476" y="4957763"/>
                </a:lnTo>
                <a:lnTo>
                  <a:pt x="4337051" y="4957763"/>
                </a:lnTo>
                <a:lnTo>
                  <a:pt x="4402138" y="4884738"/>
                </a:lnTo>
                <a:lnTo>
                  <a:pt x="4402138" y="4725988"/>
                </a:lnTo>
                <a:lnTo>
                  <a:pt x="4337051" y="4654550"/>
                </a:lnTo>
                <a:close/>
                <a:moveTo>
                  <a:pt x="352773" y="0"/>
                </a:moveTo>
                <a:lnTo>
                  <a:pt x="4765541" y="0"/>
                </a:lnTo>
                <a:lnTo>
                  <a:pt x="4765541" y="5143500"/>
                </a:lnTo>
                <a:lnTo>
                  <a:pt x="352773" y="5143500"/>
                </a:lnTo>
                <a:lnTo>
                  <a:pt x="352773" y="3476626"/>
                </a:lnTo>
                <a:lnTo>
                  <a:pt x="349454" y="3476626"/>
                </a:lnTo>
                <a:lnTo>
                  <a:pt x="349454" y="3402363"/>
                </a:lnTo>
                <a:cubicBezTo>
                  <a:pt x="349454" y="3402363"/>
                  <a:pt x="340898" y="3272713"/>
                  <a:pt x="279135" y="3181487"/>
                </a:cubicBezTo>
                <a:cubicBezTo>
                  <a:pt x="277504" y="3178921"/>
                  <a:pt x="275672" y="3176502"/>
                  <a:pt x="273653" y="3174232"/>
                </a:cubicBezTo>
                <a:lnTo>
                  <a:pt x="210153" y="3097651"/>
                </a:lnTo>
                <a:cubicBezTo>
                  <a:pt x="210153" y="3097651"/>
                  <a:pt x="0" y="2891419"/>
                  <a:pt x="0" y="2573137"/>
                </a:cubicBezTo>
                <a:cubicBezTo>
                  <a:pt x="0" y="2254854"/>
                  <a:pt x="210153" y="2049160"/>
                  <a:pt x="210153" y="2049160"/>
                </a:cubicBezTo>
                <a:lnTo>
                  <a:pt x="273653" y="1972579"/>
                </a:lnTo>
                <a:cubicBezTo>
                  <a:pt x="275672" y="1970308"/>
                  <a:pt x="277504" y="1967890"/>
                  <a:pt x="279135" y="1965324"/>
                </a:cubicBezTo>
                <a:cubicBezTo>
                  <a:pt x="340764" y="1874233"/>
                  <a:pt x="349454" y="1744448"/>
                  <a:pt x="349454" y="1744448"/>
                </a:cubicBezTo>
                <a:lnTo>
                  <a:pt x="349454" y="1666872"/>
                </a:lnTo>
                <a:lnTo>
                  <a:pt x="352773" y="1666872"/>
                </a:lnTo>
                <a:close/>
              </a:path>
            </a:pathLst>
          </a:custGeom>
          <a:solidFill>
            <a:schemeClr val="bg1"/>
          </a:solidFill>
        </p:spPr>
        <p:txBody>
          <a:bodyPr wrap="square" bIns="648000" anchor="ctr">
            <a:noAutofit/>
          </a:bodyPr>
          <a:lstStyle>
            <a:lvl1pPr marL="0" indent="0" algn="ctr">
              <a:buNone/>
              <a:defRPr/>
            </a:lvl1pPr>
          </a:lstStyle>
          <a:p>
            <a:r>
              <a:rPr lang="sv-SE"/>
              <a:t>Klicka på ikonen för att lägga till en bild</a:t>
            </a:r>
            <a:endParaRPr lang="sv-SE" dirty="0"/>
          </a:p>
        </p:txBody>
      </p:sp>
      <p:sp>
        <p:nvSpPr>
          <p:cNvPr id="3" name="Platshållare för datum 2">
            <a:extLst>
              <a:ext uri="{FF2B5EF4-FFF2-40B4-BE49-F238E27FC236}">
                <a16:creationId xmlns:a16="http://schemas.microsoft.com/office/drawing/2014/main" id="{A88E20F4-72A1-4829-A797-2C1ED37CD0EB}"/>
              </a:ext>
            </a:extLst>
          </p:cNvPr>
          <p:cNvSpPr>
            <a:spLocks noGrp="1"/>
          </p:cNvSpPr>
          <p:nvPr>
            <p:ph type="dt" sz="half" idx="10"/>
          </p:nvPr>
        </p:nvSpPr>
        <p:spPr/>
        <p:txBody>
          <a:bodyPr/>
          <a:lstStyle/>
          <a:p>
            <a:fld id="{5B034638-A426-4C79-B348-281C82C2B898}" type="datetime1">
              <a:rPr lang="sv-SE" smtClean="0"/>
              <a:t>2024-12-09</a:t>
            </a:fld>
            <a:endParaRPr lang="sv-SE" dirty="0"/>
          </a:p>
        </p:txBody>
      </p:sp>
      <p:sp>
        <p:nvSpPr>
          <p:cNvPr id="4" name="Platshållare för sidfot 3">
            <a:extLst>
              <a:ext uri="{FF2B5EF4-FFF2-40B4-BE49-F238E27FC236}">
                <a16:creationId xmlns:a16="http://schemas.microsoft.com/office/drawing/2014/main" id="{4E1B13E8-FACA-4411-8931-727D2FC51C2E}"/>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079566F2-EA05-419F-B18A-1D5FFEDC7328}"/>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26" name="Platshållare för innehåll 7">
            <a:extLst>
              <a:ext uri="{FF2B5EF4-FFF2-40B4-BE49-F238E27FC236}">
                <a16:creationId xmlns:a16="http://schemas.microsoft.com/office/drawing/2014/main" id="{91D2085F-3E94-46F9-A4CE-89CF6FBBF6CF}"/>
              </a:ext>
            </a:extLst>
          </p:cNvPr>
          <p:cNvSpPr>
            <a:spLocks noGrp="1"/>
          </p:cNvSpPr>
          <p:nvPr>
            <p:ph sz="quarter" idx="13"/>
          </p:nvPr>
        </p:nvSpPr>
        <p:spPr>
          <a:xfrm>
            <a:off x="334963" y="1557496"/>
            <a:ext cx="3852000" cy="279384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7" name="Rubrik 1">
            <a:extLst>
              <a:ext uri="{FF2B5EF4-FFF2-40B4-BE49-F238E27FC236}">
                <a16:creationId xmlns:a16="http://schemas.microsoft.com/office/drawing/2014/main" id="{0E98BBC0-5A04-4766-84F9-D7B0CB464AE7}"/>
              </a:ext>
            </a:extLst>
          </p:cNvPr>
          <p:cNvSpPr>
            <a:spLocks noGrp="1"/>
          </p:cNvSpPr>
          <p:nvPr>
            <p:ph type="title" hasCustomPrompt="1"/>
          </p:nvPr>
        </p:nvSpPr>
        <p:spPr>
          <a:xfrm>
            <a:off x="334801" y="655774"/>
            <a:ext cx="3852000" cy="648488"/>
          </a:xfrm>
          <a:solidFill>
            <a:srgbClr val="ECF7F0"/>
          </a:solidFill>
          <a:effectLst>
            <a:outerShdw dist="12700" dir="5400000" sx="15000" sy="15000" rotWithShape="0">
              <a:schemeClr val="tx1"/>
            </a:outerShdw>
          </a:effectLst>
        </p:spPr>
        <p:txBody>
          <a:bodyPr vert="horz" lIns="0" tIns="0" rIns="0" bIns="144000" rtlCol="0" anchor="t" anchorCtr="0">
            <a:noAutofit/>
          </a:bodyPr>
          <a:lstStyle>
            <a:lvl1pPr>
              <a:defRPr lang="en-US" dirty="0"/>
            </a:lvl1pPr>
          </a:lstStyle>
          <a:p>
            <a:pPr marL="0" lvl="0"/>
            <a:r>
              <a:rPr lang="sv-SE" dirty="0"/>
              <a:t>1 rader för rubrik</a:t>
            </a:r>
          </a:p>
        </p:txBody>
      </p:sp>
    </p:spTree>
    <p:extLst>
      <p:ext uri="{BB962C8B-B14F-4D97-AF65-F5344CB8AC3E}">
        <p14:creationId xmlns:p14="http://schemas.microsoft.com/office/powerpoint/2010/main" val="2585859007"/>
      </p:ext>
    </p:extLst>
  </p:cSld>
  <p:clrMapOvr>
    <a:masterClrMapping/>
  </p:clrMapOvr>
  <p:extLst>
    <p:ext uri="{DCECCB84-F9BA-43D5-87BE-67443E8EF086}">
      <p15:sldGuideLst xmlns:p15="http://schemas.microsoft.com/office/powerpoint/2012/main">
        <p15:guide id="1" pos="271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med bild (h) - 1 (två rubrikrader)">
    <p:bg>
      <p:bgPr>
        <a:solidFill>
          <a:srgbClr val="ECF7F0"/>
        </a:solidFill>
        <a:effectLst/>
      </p:bgPr>
    </p:bg>
    <p:spTree>
      <p:nvGrpSpPr>
        <p:cNvPr id="1" name=""/>
        <p:cNvGrpSpPr/>
        <p:nvPr/>
      </p:nvGrpSpPr>
      <p:grpSpPr>
        <a:xfrm>
          <a:off x="0" y="0"/>
          <a:ext cx="0" cy="0"/>
          <a:chOff x="0" y="0"/>
          <a:chExt cx="0" cy="0"/>
        </a:xfrm>
      </p:grpSpPr>
      <p:sp>
        <p:nvSpPr>
          <p:cNvPr id="36" name="Freeform 5">
            <a:extLst>
              <a:ext uri="{FF2B5EF4-FFF2-40B4-BE49-F238E27FC236}">
                <a16:creationId xmlns:a16="http://schemas.microsoft.com/office/drawing/2014/main" id="{FC884520-1E62-42F2-B72C-6C55EFB4323B}"/>
              </a:ext>
            </a:extLst>
          </p:cNvPr>
          <p:cNvSpPr>
            <a:spLocks/>
          </p:cNvSpPr>
          <p:nvPr userDrawn="1"/>
        </p:nvSpPr>
        <p:spPr bwMode="auto">
          <a:xfrm>
            <a:off x="8212635" y="4620940"/>
            <a:ext cx="659406" cy="370434"/>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nvGrpSpPr>
          <p:cNvPr id="37" name="Group 4">
            <a:extLst>
              <a:ext uri="{FF2B5EF4-FFF2-40B4-BE49-F238E27FC236}">
                <a16:creationId xmlns:a16="http://schemas.microsoft.com/office/drawing/2014/main" id="{3973E35F-7E4D-45EA-BC32-073FD8BEEFAA}"/>
              </a:ext>
            </a:extLst>
          </p:cNvPr>
          <p:cNvGrpSpPr>
            <a:grpSpLocks noChangeAspect="1"/>
          </p:cNvGrpSpPr>
          <p:nvPr userDrawn="1"/>
        </p:nvGrpSpPr>
        <p:grpSpPr bwMode="auto">
          <a:xfrm>
            <a:off x="8272463" y="4654550"/>
            <a:ext cx="539750" cy="303213"/>
            <a:chOff x="5211" y="2932"/>
            <a:chExt cx="340" cy="191"/>
          </a:xfrm>
        </p:grpSpPr>
        <p:sp>
          <p:nvSpPr>
            <p:cNvPr id="38" name="AutoShape 3">
              <a:extLst>
                <a:ext uri="{FF2B5EF4-FFF2-40B4-BE49-F238E27FC236}">
                  <a16:creationId xmlns:a16="http://schemas.microsoft.com/office/drawing/2014/main" id="{8C10E801-B92A-4B88-AE33-AAEAFC071A4A}"/>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9" name="Freeform 5">
              <a:extLst>
                <a:ext uri="{FF2B5EF4-FFF2-40B4-BE49-F238E27FC236}">
                  <a16:creationId xmlns:a16="http://schemas.microsoft.com/office/drawing/2014/main" id="{0850E965-D130-40C9-A4C7-E427CDBD6F9D}"/>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0" name="Freeform 6">
              <a:extLst>
                <a:ext uri="{FF2B5EF4-FFF2-40B4-BE49-F238E27FC236}">
                  <a16:creationId xmlns:a16="http://schemas.microsoft.com/office/drawing/2014/main" id="{3320B2B6-AA56-4953-8A06-41132F01BC0E}"/>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1" name="Freeform 7">
              <a:extLst>
                <a:ext uri="{FF2B5EF4-FFF2-40B4-BE49-F238E27FC236}">
                  <a16:creationId xmlns:a16="http://schemas.microsoft.com/office/drawing/2014/main" id="{D70B4F94-A31A-4B4E-91CD-29F97B1D7620}"/>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2" name="Freeform 8">
              <a:extLst>
                <a:ext uri="{FF2B5EF4-FFF2-40B4-BE49-F238E27FC236}">
                  <a16:creationId xmlns:a16="http://schemas.microsoft.com/office/drawing/2014/main" id="{0301EE88-CECC-47B6-8BE8-FC69BA032160}"/>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3" name="Freeform 9">
              <a:extLst>
                <a:ext uri="{FF2B5EF4-FFF2-40B4-BE49-F238E27FC236}">
                  <a16:creationId xmlns:a16="http://schemas.microsoft.com/office/drawing/2014/main" id="{525D14EF-D246-4C8F-90DB-204FFBCDEDAD}"/>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4" name="Freeform 10">
              <a:extLst>
                <a:ext uri="{FF2B5EF4-FFF2-40B4-BE49-F238E27FC236}">
                  <a16:creationId xmlns:a16="http://schemas.microsoft.com/office/drawing/2014/main" id="{6C4AF079-F104-468B-9616-44A8F548F073}"/>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5" name="Freeform 11">
              <a:extLst>
                <a:ext uri="{FF2B5EF4-FFF2-40B4-BE49-F238E27FC236}">
                  <a16:creationId xmlns:a16="http://schemas.microsoft.com/office/drawing/2014/main" id="{372D087D-70F7-4222-BA64-035593E8B8DC}"/>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6" name="Freeform 12">
              <a:extLst>
                <a:ext uri="{FF2B5EF4-FFF2-40B4-BE49-F238E27FC236}">
                  <a16:creationId xmlns:a16="http://schemas.microsoft.com/office/drawing/2014/main" id="{C1DB1B26-F89A-405E-BA37-DE76B3FC79C8}"/>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7" name="Freeform 13">
              <a:extLst>
                <a:ext uri="{FF2B5EF4-FFF2-40B4-BE49-F238E27FC236}">
                  <a16:creationId xmlns:a16="http://schemas.microsoft.com/office/drawing/2014/main" id="{4C0D9205-1149-46DC-B84B-143DFB0032AE}"/>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8" name="Freeform 14">
              <a:extLst>
                <a:ext uri="{FF2B5EF4-FFF2-40B4-BE49-F238E27FC236}">
                  <a16:creationId xmlns:a16="http://schemas.microsoft.com/office/drawing/2014/main" id="{6CF64579-1234-498D-88ED-6812A62EED84}"/>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9" name="Freeform 15">
              <a:extLst>
                <a:ext uri="{FF2B5EF4-FFF2-40B4-BE49-F238E27FC236}">
                  <a16:creationId xmlns:a16="http://schemas.microsoft.com/office/drawing/2014/main" id="{1EB9F6EB-15AE-4F5B-A9AD-A35ACE43CB43}"/>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0" name="Freeform 16">
              <a:extLst>
                <a:ext uri="{FF2B5EF4-FFF2-40B4-BE49-F238E27FC236}">
                  <a16:creationId xmlns:a16="http://schemas.microsoft.com/office/drawing/2014/main" id="{B7252E68-655B-44AE-A8A5-7A0B92EFD973}"/>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1" name="Freeform 17">
              <a:extLst>
                <a:ext uri="{FF2B5EF4-FFF2-40B4-BE49-F238E27FC236}">
                  <a16:creationId xmlns:a16="http://schemas.microsoft.com/office/drawing/2014/main" id="{E6C501C8-4D60-4E36-B864-DE78C3C5AA2A}"/>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2" name="Freeform 18">
              <a:extLst>
                <a:ext uri="{FF2B5EF4-FFF2-40B4-BE49-F238E27FC236}">
                  <a16:creationId xmlns:a16="http://schemas.microsoft.com/office/drawing/2014/main" id="{475C66F0-DB4C-43F3-A285-8E5C11CEE8CC}"/>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3" name="Freeform 19">
              <a:extLst>
                <a:ext uri="{FF2B5EF4-FFF2-40B4-BE49-F238E27FC236}">
                  <a16:creationId xmlns:a16="http://schemas.microsoft.com/office/drawing/2014/main" id="{E7BAFD6F-4340-4654-AF06-52DC92C71A96}"/>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34" name="Platshållare för bild 33">
            <a:extLst>
              <a:ext uri="{FF2B5EF4-FFF2-40B4-BE49-F238E27FC236}">
                <a16:creationId xmlns:a16="http://schemas.microsoft.com/office/drawing/2014/main" id="{37BEE8A5-0821-4D84-87C4-40BDF25C05D9}"/>
              </a:ext>
            </a:extLst>
          </p:cNvPr>
          <p:cNvSpPr>
            <a:spLocks noGrp="1"/>
          </p:cNvSpPr>
          <p:nvPr>
            <p:ph type="pic" sz="quarter" idx="14"/>
          </p:nvPr>
        </p:nvSpPr>
        <p:spPr>
          <a:xfrm>
            <a:off x="4410075" y="0"/>
            <a:ext cx="4765541" cy="5143500"/>
          </a:xfrm>
          <a:custGeom>
            <a:avLst/>
            <a:gdLst>
              <a:gd name="connsiteX0" fmla="*/ 3927476 w 4765541"/>
              <a:gd name="connsiteY0" fmla="*/ 4654550 h 5143500"/>
              <a:gd name="connsiteX1" fmla="*/ 3862388 w 4765541"/>
              <a:gd name="connsiteY1" fmla="*/ 4725988 h 5143500"/>
              <a:gd name="connsiteX2" fmla="*/ 3862388 w 4765541"/>
              <a:gd name="connsiteY2" fmla="*/ 4884738 h 5143500"/>
              <a:gd name="connsiteX3" fmla="*/ 3927476 w 4765541"/>
              <a:gd name="connsiteY3" fmla="*/ 4957763 h 5143500"/>
              <a:gd name="connsiteX4" fmla="*/ 4337051 w 4765541"/>
              <a:gd name="connsiteY4" fmla="*/ 4957763 h 5143500"/>
              <a:gd name="connsiteX5" fmla="*/ 4402138 w 4765541"/>
              <a:gd name="connsiteY5" fmla="*/ 4884738 h 5143500"/>
              <a:gd name="connsiteX6" fmla="*/ 4402138 w 4765541"/>
              <a:gd name="connsiteY6" fmla="*/ 4725988 h 5143500"/>
              <a:gd name="connsiteX7" fmla="*/ 4337051 w 4765541"/>
              <a:gd name="connsiteY7" fmla="*/ 4654550 h 5143500"/>
              <a:gd name="connsiteX8" fmla="*/ 352773 w 4765541"/>
              <a:gd name="connsiteY8" fmla="*/ 0 h 5143500"/>
              <a:gd name="connsiteX9" fmla="*/ 4765541 w 4765541"/>
              <a:gd name="connsiteY9" fmla="*/ 0 h 5143500"/>
              <a:gd name="connsiteX10" fmla="*/ 4765541 w 4765541"/>
              <a:gd name="connsiteY10" fmla="*/ 5143500 h 5143500"/>
              <a:gd name="connsiteX11" fmla="*/ 352773 w 4765541"/>
              <a:gd name="connsiteY11" fmla="*/ 5143500 h 5143500"/>
              <a:gd name="connsiteX12" fmla="*/ 352773 w 4765541"/>
              <a:gd name="connsiteY12" fmla="*/ 3476626 h 5143500"/>
              <a:gd name="connsiteX13" fmla="*/ 349454 w 4765541"/>
              <a:gd name="connsiteY13" fmla="*/ 3476626 h 5143500"/>
              <a:gd name="connsiteX14" fmla="*/ 349454 w 4765541"/>
              <a:gd name="connsiteY14" fmla="*/ 3402363 h 5143500"/>
              <a:gd name="connsiteX15" fmla="*/ 279135 w 4765541"/>
              <a:gd name="connsiteY15" fmla="*/ 3181487 h 5143500"/>
              <a:gd name="connsiteX16" fmla="*/ 273653 w 4765541"/>
              <a:gd name="connsiteY16" fmla="*/ 3174232 h 5143500"/>
              <a:gd name="connsiteX17" fmla="*/ 210153 w 4765541"/>
              <a:gd name="connsiteY17" fmla="*/ 3097651 h 5143500"/>
              <a:gd name="connsiteX18" fmla="*/ 0 w 4765541"/>
              <a:gd name="connsiteY18" fmla="*/ 2573137 h 5143500"/>
              <a:gd name="connsiteX19" fmla="*/ 210153 w 4765541"/>
              <a:gd name="connsiteY19" fmla="*/ 2049160 h 5143500"/>
              <a:gd name="connsiteX20" fmla="*/ 273653 w 4765541"/>
              <a:gd name="connsiteY20" fmla="*/ 1972579 h 5143500"/>
              <a:gd name="connsiteX21" fmla="*/ 279135 w 4765541"/>
              <a:gd name="connsiteY21" fmla="*/ 1965324 h 5143500"/>
              <a:gd name="connsiteX22" fmla="*/ 349454 w 4765541"/>
              <a:gd name="connsiteY22" fmla="*/ 1744448 h 5143500"/>
              <a:gd name="connsiteX23" fmla="*/ 349454 w 4765541"/>
              <a:gd name="connsiteY23" fmla="*/ 1666872 h 5143500"/>
              <a:gd name="connsiteX24" fmla="*/ 352773 w 4765541"/>
              <a:gd name="connsiteY24" fmla="*/ 1666872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65541" h="5143500">
                <a:moveTo>
                  <a:pt x="3927476" y="4654550"/>
                </a:moveTo>
                <a:lnTo>
                  <a:pt x="3862388" y="4725988"/>
                </a:lnTo>
                <a:lnTo>
                  <a:pt x="3862388" y="4884738"/>
                </a:lnTo>
                <a:lnTo>
                  <a:pt x="3927476" y="4957763"/>
                </a:lnTo>
                <a:lnTo>
                  <a:pt x="4337051" y="4957763"/>
                </a:lnTo>
                <a:lnTo>
                  <a:pt x="4402138" y="4884738"/>
                </a:lnTo>
                <a:lnTo>
                  <a:pt x="4402138" y="4725988"/>
                </a:lnTo>
                <a:lnTo>
                  <a:pt x="4337051" y="4654550"/>
                </a:lnTo>
                <a:close/>
                <a:moveTo>
                  <a:pt x="352773" y="0"/>
                </a:moveTo>
                <a:lnTo>
                  <a:pt x="4765541" y="0"/>
                </a:lnTo>
                <a:lnTo>
                  <a:pt x="4765541" y="5143500"/>
                </a:lnTo>
                <a:lnTo>
                  <a:pt x="352773" y="5143500"/>
                </a:lnTo>
                <a:lnTo>
                  <a:pt x="352773" y="3476626"/>
                </a:lnTo>
                <a:lnTo>
                  <a:pt x="349454" y="3476626"/>
                </a:lnTo>
                <a:lnTo>
                  <a:pt x="349454" y="3402363"/>
                </a:lnTo>
                <a:cubicBezTo>
                  <a:pt x="349454" y="3402363"/>
                  <a:pt x="340898" y="3272713"/>
                  <a:pt x="279135" y="3181487"/>
                </a:cubicBezTo>
                <a:cubicBezTo>
                  <a:pt x="277504" y="3178921"/>
                  <a:pt x="275672" y="3176502"/>
                  <a:pt x="273653" y="3174232"/>
                </a:cubicBezTo>
                <a:lnTo>
                  <a:pt x="210153" y="3097651"/>
                </a:lnTo>
                <a:cubicBezTo>
                  <a:pt x="210153" y="3097651"/>
                  <a:pt x="0" y="2891419"/>
                  <a:pt x="0" y="2573137"/>
                </a:cubicBezTo>
                <a:cubicBezTo>
                  <a:pt x="0" y="2254854"/>
                  <a:pt x="210153" y="2049160"/>
                  <a:pt x="210153" y="2049160"/>
                </a:cubicBezTo>
                <a:lnTo>
                  <a:pt x="273653" y="1972579"/>
                </a:lnTo>
                <a:cubicBezTo>
                  <a:pt x="275672" y="1970308"/>
                  <a:pt x="277504" y="1967890"/>
                  <a:pt x="279135" y="1965324"/>
                </a:cubicBezTo>
                <a:cubicBezTo>
                  <a:pt x="340764" y="1874233"/>
                  <a:pt x="349454" y="1744448"/>
                  <a:pt x="349454" y="1744448"/>
                </a:cubicBezTo>
                <a:lnTo>
                  <a:pt x="349454" y="1666872"/>
                </a:lnTo>
                <a:lnTo>
                  <a:pt x="352773" y="1666872"/>
                </a:lnTo>
                <a:close/>
              </a:path>
            </a:pathLst>
          </a:custGeom>
          <a:solidFill>
            <a:schemeClr val="bg1"/>
          </a:solidFill>
        </p:spPr>
        <p:txBody>
          <a:bodyPr wrap="square" bIns="648000" anchor="ctr">
            <a:noAutofit/>
          </a:bodyPr>
          <a:lstStyle>
            <a:lvl1pPr marL="0" indent="0" algn="ctr">
              <a:buNone/>
              <a:defRPr/>
            </a:lvl1pPr>
          </a:lstStyle>
          <a:p>
            <a:r>
              <a:rPr lang="sv-SE"/>
              <a:t>Klicka på ikonen för att lägga till en bild</a:t>
            </a:r>
            <a:endParaRPr lang="sv-SE" dirty="0"/>
          </a:p>
        </p:txBody>
      </p:sp>
      <p:sp>
        <p:nvSpPr>
          <p:cNvPr id="3" name="Platshållare för datum 2">
            <a:extLst>
              <a:ext uri="{FF2B5EF4-FFF2-40B4-BE49-F238E27FC236}">
                <a16:creationId xmlns:a16="http://schemas.microsoft.com/office/drawing/2014/main" id="{A88E20F4-72A1-4829-A797-2C1ED37CD0EB}"/>
              </a:ext>
            </a:extLst>
          </p:cNvPr>
          <p:cNvSpPr>
            <a:spLocks noGrp="1"/>
          </p:cNvSpPr>
          <p:nvPr>
            <p:ph type="dt" sz="half" idx="10"/>
          </p:nvPr>
        </p:nvSpPr>
        <p:spPr/>
        <p:txBody>
          <a:bodyPr/>
          <a:lstStyle/>
          <a:p>
            <a:fld id="{5B034638-A426-4C79-B348-281C82C2B898}" type="datetime1">
              <a:rPr lang="sv-SE" smtClean="0"/>
              <a:t>2024-12-09</a:t>
            </a:fld>
            <a:endParaRPr lang="sv-SE" dirty="0"/>
          </a:p>
        </p:txBody>
      </p:sp>
      <p:sp>
        <p:nvSpPr>
          <p:cNvPr id="4" name="Platshållare för sidfot 3">
            <a:extLst>
              <a:ext uri="{FF2B5EF4-FFF2-40B4-BE49-F238E27FC236}">
                <a16:creationId xmlns:a16="http://schemas.microsoft.com/office/drawing/2014/main" id="{4E1B13E8-FACA-4411-8931-727D2FC51C2E}"/>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079566F2-EA05-419F-B18A-1D5FFEDC7328}"/>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28" name="Platshållare för innehåll 7">
            <a:extLst>
              <a:ext uri="{FF2B5EF4-FFF2-40B4-BE49-F238E27FC236}">
                <a16:creationId xmlns:a16="http://schemas.microsoft.com/office/drawing/2014/main" id="{96D0F040-DF06-4C34-9E0F-0D693E8ABBA4}"/>
              </a:ext>
            </a:extLst>
          </p:cNvPr>
          <p:cNvSpPr>
            <a:spLocks noGrp="1"/>
          </p:cNvSpPr>
          <p:nvPr>
            <p:ph sz="quarter" idx="13"/>
          </p:nvPr>
        </p:nvSpPr>
        <p:spPr>
          <a:xfrm>
            <a:off x="334963" y="2006402"/>
            <a:ext cx="3852000" cy="235128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9" name="Rubrik 1">
            <a:extLst>
              <a:ext uri="{FF2B5EF4-FFF2-40B4-BE49-F238E27FC236}">
                <a16:creationId xmlns:a16="http://schemas.microsoft.com/office/drawing/2014/main" id="{D579A650-C853-476E-B7D8-698B60162FDB}"/>
              </a:ext>
            </a:extLst>
          </p:cNvPr>
          <p:cNvSpPr>
            <a:spLocks noGrp="1"/>
          </p:cNvSpPr>
          <p:nvPr>
            <p:ph type="title" hasCustomPrompt="1"/>
          </p:nvPr>
        </p:nvSpPr>
        <p:spPr>
          <a:xfrm>
            <a:off x="334801" y="664353"/>
            <a:ext cx="3852000" cy="1070907"/>
          </a:xfrm>
          <a:solidFill>
            <a:srgbClr val="ECF7F0"/>
          </a:solidFill>
          <a:effectLst>
            <a:outerShdw dist="12700" dir="5400000" sx="15000" sy="15000" rotWithShape="0">
              <a:schemeClr val="tx1"/>
            </a:outerShdw>
          </a:effectLst>
        </p:spPr>
        <p:txBody>
          <a:bodyPr vert="horz" lIns="0" tIns="0" rIns="0" bIns="144000" rtlCol="0" anchor="t" anchorCtr="0">
            <a:noAutofit/>
          </a:bodyPr>
          <a:lstStyle>
            <a:lvl1pPr>
              <a:defRPr lang="en-US" dirty="0"/>
            </a:lvl1pPr>
          </a:lstStyle>
          <a:p>
            <a:pPr marL="0" lvl="0"/>
            <a:r>
              <a:rPr lang="sv-SE" dirty="0"/>
              <a:t>2 rader </a:t>
            </a:r>
            <a:br>
              <a:rPr lang="sv-SE" dirty="0"/>
            </a:br>
            <a:r>
              <a:rPr lang="sv-SE" dirty="0"/>
              <a:t>för rubrik</a:t>
            </a:r>
          </a:p>
        </p:txBody>
      </p:sp>
    </p:spTree>
    <p:extLst>
      <p:ext uri="{BB962C8B-B14F-4D97-AF65-F5344CB8AC3E}">
        <p14:creationId xmlns:p14="http://schemas.microsoft.com/office/powerpoint/2010/main" val="13763879"/>
      </p:ext>
    </p:extLst>
  </p:cSld>
  <p:clrMapOvr>
    <a:masterClrMapping/>
  </p:clrMapOvr>
  <p:extLst>
    <p:ext uri="{DCECCB84-F9BA-43D5-87BE-67443E8EF086}">
      <p15:sldGuideLst xmlns:p15="http://schemas.microsoft.com/office/powerpoint/2012/main">
        <p15:guide id="1" pos="2715"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med bild (v) - 1 (en rubrikrad)">
    <p:bg>
      <p:bgPr>
        <a:solidFill>
          <a:srgbClr val="ECF7F0"/>
        </a:solidFill>
        <a:effectLst/>
      </p:bgPr>
    </p:bg>
    <p:spTree>
      <p:nvGrpSpPr>
        <p:cNvPr id="1" name=""/>
        <p:cNvGrpSpPr/>
        <p:nvPr/>
      </p:nvGrpSpPr>
      <p:grpSpPr>
        <a:xfrm>
          <a:off x="0" y="0"/>
          <a:ext cx="0" cy="0"/>
          <a:chOff x="0" y="0"/>
          <a:chExt cx="0" cy="0"/>
        </a:xfrm>
      </p:grpSpPr>
      <p:sp>
        <p:nvSpPr>
          <p:cNvPr id="33" name="Platshållare för bild 32">
            <a:extLst>
              <a:ext uri="{FF2B5EF4-FFF2-40B4-BE49-F238E27FC236}">
                <a16:creationId xmlns:a16="http://schemas.microsoft.com/office/drawing/2014/main" id="{515C0755-E387-4DF1-93F0-88A47F1A0DBC}"/>
              </a:ext>
            </a:extLst>
          </p:cNvPr>
          <p:cNvSpPr>
            <a:spLocks noGrp="1"/>
          </p:cNvSpPr>
          <p:nvPr>
            <p:ph type="pic" sz="quarter" idx="14"/>
          </p:nvPr>
        </p:nvSpPr>
        <p:spPr>
          <a:xfrm>
            <a:off x="0" y="0"/>
            <a:ext cx="4765541" cy="5143500"/>
          </a:xfrm>
          <a:custGeom>
            <a:avLst/>
            <a:gdLst>
              <a:gd name="connsiteX0" fmla="*/ 0 w 4765541"/>
              <a:gd name="connsiteY0" fmla="*/ 0 h 5143500"/>
              <a:gd name="connsiteX1" fmla="*/ 4412768 w 4765541"/>
              <a:gd name="connsiteY1" fmla="*/ 0 h 5143500"/>
              <a:gd name="connsiteX2" fmla="*/ 4412768 w 4765541"/>
              <a:gd name="connsiteY2" fmla="*/ 1666874 h 5143500"/>
              <a:gd name="connsiteX3" fmla="*/ 4416087 w 4765541"/>
              <a:gd name="connsiteY3" fmla="*/ 1666874 h 5143500"/>
              <a:gd name="connsiteX4" fmla="*/ 4416087 w 4765541"/>
              <a:gd name="connsiteY4" fmla="*/ 1741137 h 5143500"/>
              <a:gd name="connsiteX5" fmla="*/ 4486406 w 4765541"/>
              <a:gd name="connsiteY5" fmla="*/ 1962013 h 5143500"/>
              <a:gd name="connsiteX6" fmla="*/ 4491888 w 4765541"/>
              <a:gd name="connsiteY6" fmla="*/ 1969268 h 5143500"/>
              <a:gd name="connsiteX7" fmla="*/ 4555388 w 4765541"/>
              <a:gd name="connsiteY7" fmla="*/ 2045849 h 5143500"/>
              <a:gd name="connsiteX8" fmla="*/ 4765541 w 4765541"/>
              <a:gd name="connsiteY8" fmla="*/ 2570363 h 5143500"/>
              <a:gd name="connsiteX9" fmla="*/ 4555388 w 4765541"/>
              <a:gd name="connsiteY9" fmla="*/ 3094340 h 5143500"/>
              <a:gd name="connsiteX10" fmla="*/ 4491888 w 4765541"/>
              <a:gd name="connsiteY10" fmla="*/ 3170921 h 5143500"/>
              <a:gd name="connsiteX11" fmla="*/ 4486406 w 4765541"/>
              <a:gd name="connsiteY11" fmla="*/ 3178176 h 5143500"/>
              <a:gd name="connsiteX12" fmla="*/ 4416087 w 4765541"/>
              <a:gd name="connsiteY12" fmla="*/ 3399052 h 5143500"/>
              <a:gd name="connsiteX13" fmla="*/ 4416087 w 4765541"/>
              <a:gd name="connsiteY13" fmla="*/ 3476628 h 5143500"/>
              <a:gd name="connsiteX14" fmla="*/ 4412768 w 4765541"/>
              <a:gd name="connsiteY14" fmla="*/ 3476628 h 5143500"/>
              <a:gd name="connsiteX15" fmla="*/ 4412768 w 4765541"/>
              <a:gd name="connsiteY15" fmla="*/ 5143500 h 5143500"/>
              <a:gd name="connsiteX16" fmla="*/ 0 w 4765541"/>
              <a:gd name="connsiteY1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65541" h="5143500">
                <a:moveTo>
                  <a:pt x="0" y="0"/>
                </a:moveTo>
                <a:lnTo>
                  <a:pt x="4412768" y="0"/>
                </a:lnTo>
                <a:lnTo>
                  <a:pt x="4412768" y="1666874"/>
                </a:lnTo>
                <a:lnTo>
                  <a:pt x="4416087" y="1666874"/>
                </a:lnTo>
                <a:lnTo>
                  <a:pt x="4416087" y="1741137"/>
                </a:lnTo>
                <a:cubicBezTo>
                  <a:pt x="4416087" y="1741137"/>
                  <a:pt x="4424643" y="1870787"/>
                  <a:pt x="4486406" y="1962013"/>
                </a:cubicBezTo>
                <a:cubicBezTo>
                  <a:pt x="4488037" y="1964579"/>
                  <a:pt x="4489869" y="1966998"/>
                  <a:pt x="4491888" y="1969268"/>
                </a:cubicBezTo>
                <a:lnTo>
                  <a:pt x="4555388" y="2045849"/>
                </a:lnTo>
                <a:cubicBezTo>
                  <a:pt x="4555388" y="2045849"/>
                  <a:pt x="4765541" y="2252081"/>
                  <a:pt x="4765541" y="2570363"/>
                </a:cubicBezTo>
                <a:cubicBezTo>
                  <a:pt x="4765541" y="2888646"/>
                  <a:pt x="4555388" y="3094340"/>
                  <a:pt x="4555388" y="3094340"/>
                </a:cubicBezTo>
                <a:lnTo>
                  <a:pt x="4491888" y="3170921"/>
                </a:lnTo>
                <a:cubicBezTo>
                  <a:pt x="4489869" y="3173192"/>
                  <a:pt x="4488037" y="3175610"/>
                  <a:pt x="4486406" y="3178176"/>
                </a:cubicBezTo>
                <a:cubicBezTo>
                  <a:pt x="4424777" y="3269267"/>
                  <a:pt x="4416087" y="3399052"/>
                  <a:pt x="4416087" y="3399052"/>
                </a:cubicBezTo>
                <a:lnTo>
                  <a:pt x="4416087" y="3476628"/>
                </a:lnTo>
                <a:lnTo>
                  <a:pt x="4412768" y="3476628"/>
                </a:lnTo>
                <a:lnTo>
                  <a:pt x="4412768" y="5143500"/>
                </a:lnTo>
                <a:lnTo>
                  <a:pt x="0" y="5143500"/>
                </a:lnTo>
                <a:close/>
              </a:path>
            </a:pathLst>
          </a:custGeom>
          <a:solidFill>
            <a:schemeClr val="bg1"/>
          </a:solidFill>
        </p:spPr>
        <p:txBody>
          <a:bodyPr vert="horz" wrap="square" lIns="0" tIns="0" rIns="0" bIns="648000" rtlCol="0" anchor="ctr">
            <a:noAutofit/>
          </a:bodyPr>
          <a:lstStyle>
            <a:lvl1pPr algn="r">
              <a:defRPr lang="sv-SE"/>
            </a:lvl1pPr>
          </a:lstStyle>
          <a:p>
            <a:pPr marL="0" lvl="0" indent="0" algn="ctr">
              <a:buNone/>
            </a:pPr>
            <a:r>
              <a:rPr lang="sv-SE"/>
              <a:t>Klicka på ikonen för att lägga till en bild</a:t>
            </a:r>
            <a:endParaRPr lang="sv-SE" dirty="0"/>
          </a:p>
        </p:txBody>
      </p:sp>
      <p:sp>
        <p:nvSpPr>
          <p:cNvPr id="36" name="Freeform 5">
            <a:extLst>
              <a:ext uri="{FF2B5EF4-FFF2-40B4-BE49-F238E27FC236}">
                <a16:creationId xmlns:a16="http://schemas.microsoft.com/office/drawing/2014/main" id="{FC884520-1E62-42F2-B72C-6C55EFB4323B}"/>
              </a:ext>
            </a:extLst>
          </p:cNvPr>
          <p:cNvSpPr>
            <a:spLocks/>
          </p:cNvSpPr>
          <p:nvPr userDrawn="1"/>
        </p:nvSpPr>
        <p:spPr bwMode="auto">
          <a:xfrm>
            <a:off x="8212635" y="4620940"/>
            <a:ext cx="659406" cy="370434"/>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nvGrpSpPr>
          <p:cNvPr id="37" name="Group 4">
            <a:extLst>
              <a:ext uri="{FF2B5EF4-FFF2-40B4-BE49-F238E27FC236}">
                <a16:creationId xmlns:a16="http://schemas.microsoft.com/office/drawing/2014/main" id="{3973E35F-7E4D-45EA-BC32-073FD8BEEFAA}"/>
              </a:ext>
            </a:extLst>
          </p:cNvPr>
          <p:cNvGrpSpPr>
            <a:grpSpLocks noChangeAspect="1"/>
          </p:cNvGrpSpPr>
          <p:nvPr userDrawn="1"/>
        </p:nvGrpSpPr>
        <p:grpSpPr bwMode="auto">
          <a:xfrm>
            <a:off x="8272463" y="4654550"/>
            <a:ext cx="539750" cy="303213"/>
            <a:chOff x="5211" y="2932"/>
            <a:chExt cx="340" cy="191"/>
          </a:xfrm>
        </p:grpSpPr>
        <p:sp>
          <p:nvSpPr>
            <p:cNvPr id="38" name="AutoShape 3">
              <a:extLst>
                <a:ext uri="{FF2B5EF4-FFF2-40B4-BE49-F238E27FC236}">
                  <a16:creationId xmlns:a16="http://schemas.microsoft.com/office/drawing/2014/main" id="{8C10E801-B92A-4B88-AE33-AAEAFC071A4A}"/>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9" name="Freeform 5">
              <a:extLst>
                <a:ext uri="{FF2B5EF4-FFF2-40B4-BE49-F238E27FC236}">
                  <a16:creationId xmlns:a16="http://schemas.microsoft.com/office/drawing/2014/main" id="{0850E965-D130-40C9-A4C7-E427CDBD6F9D}"/>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0" name="Freeform 6">
              <a:extLst>
                <a:ext uri="{FF2B5EF4-FFF2-40B4-BE49-F238E27FC236}">
                  <a16:creationId xmlns:a16="http://schemas.microsoft.com/office/drawing/2014/main" id="{3320B2B6-AA56-4953-8A06-41132F01BC0E}"/>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1" name="Freeform 7">
              <a:extLst>
                <a:ext uri="{FF2B5EF4-FFF2-40B4-BE49-F238E27FC236}">
                  <a16:creationId xmlns:a16="http://schemas.microsoft.com/office/drawing/2014/main" id="{D70B4F94-A31A-4B4E-91CD-29F97B1D7620}"/>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2" name="Freeform 8">
              <a:extLst>
                <a:ext uri="{FF2B5EF4-FFF2-40B4-BE49-F238E27FC236}">
                  <a16:creationId xmlns:a16="http://schemas.microsoft.com/office/drawing/2014/main" id="{0301EE88-CECC-47B6-8BE8-FC69BA032160}"/>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3" name="Freeform 9">
              <a:extLst>
                <a:ext uri="{FF2B5EF4-FFF2-40B4-BE49-F238E27FC236}">
                  <a16:creationId xmlns:a16="http://schemas.microsoft.com/office/drawing/2014/main" id="{525D14EF-D246-4C8F-90DB-204FFBCDEDAD}"/>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4" name="Freeform 10">
              <a:extLst>
                <a:ext uri="{FF2B5EF4-FFF2-40B4-BE49-F238E27FC236}">
                  <a16:creationId xmlns:a16="http://schemas.microsoft.com/office/drawing/2014/main" id="{6C4AF079-F104-468B-9616-44A8F548F073}"/>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5" name="Freeform 11">
              <a:extLst>
                <a:ext uri="{FF2B5EF4-FFF2-40B4-BE49-F238E27FC236}">
                  <a16:creationId xmlns:a16="http://schemas.microsoft.com/office/drawing/2014/main" id="{372D087D-70F7-4222-BA64-035593E8B8DC}"/>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6" name="Freeform 12">
              <a:extLst>
                <a:ext uri="{FF2B5EF4-FFF2-40B4-BE49-F238E27FC236}">
                  <a16:creationId xmlns:a16="http://schemas.microsoft.com/office/drawing/2014/main" id="{C1DB1B26-F89A-405E-BA37-DE76B3FC79C8}"/>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7" name="Freeform 13">
              <a:extLst>
                <a:ext uri="{FF2B5EF4-FFF2-40B4-BE49-F238E27FC236}">
                  <a16:creationId xmlns:a16="http://schemas.microsoft.com/office/drawing/2014/main" id="{4C0D9205-1149-46DC-B84B-143DFB0032AE}"/>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8" name="Freeform 14">
              <a:extLst>
                <a:ext uri="{FF2B5EF4-FFF2-40B4-BE49-F238E27FC236}">
                  <a16:creationId xmlns:a16="http://schemas.microsoft.com/office/drawing/2014/main" id="{6CF64579-1234-498D-88ED-6812A62EED84}"/>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9" name="Freeform 15">
              <a:extLst>
                <a:ext uri="{FF2B5EF4-FFF2-40B4-BE49-F238E27FC236}">
                  <a16:creationId xmlns:a16="http://schemas.microsoft.com/office/drawing/2014/main" id="{1EB9F6EB-15AE-4F5B-A9AD-A35ACE43CB43}"/>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0" name="Freeform 16">
              <a:extLst>
                <a:ext uri="{FF2B5EF4-FFF2-40B4-BE49-F238E27FC236}">
                  <a16:creationId xmlns:a16="http://schemas.microsoft.com/office/drawing/2014/main" id="{B7252E68-655B-44AE-A8A5-7A0B92EFD973}"/>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1" name="Freeform 17">
              <a:extLst>
                <a:ext uri="{FF2B5EF4-FFF2-40B4-BE49-F238E27FC236}">
                  <a16:creationId xmlns:a16="http://schemas.microsoft.com/office/drawing/2014/main" id="{E6C501C8-4D60-4E36-B864-DE78C3C5AA2A}"/>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2" name="Freeform 18">
              <a:extLst>
                <a:ext uri="{FF2B5EF4-FFF2-40B4-BE49-F238E27FC236}">
                  <a16:creationId xmlns:a16="http://schemas.microsoft.com/office/drawing/2014/main" id="{475C66F0-DB4C-43F3-A285-8E5C11CEE8CC}"/>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3" name="Freeform 19">
              <a:extLst>
                <a:ext uri="{FF2B5EF4-FFF2-40B4-BE49-F238E27FC236}">
                  <a16:creationId xmlns:a16="http://schemas.microsoft.com/office/drawing/2014/main" id="{E7BAFD6F-4340-4654-AF06-52DC92C71A96}"/>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3" name="Platshållare för datum 2">
            <a:extLst>
              <a:ext uri="{FF2B5EF4-FFF2-40B4-BE49-F238E27FC236}">
                <a16:creationId xmlns:a16="http://schemas.microsoft.com/office/drawing/2014/main" id="{A88E20F4-72A1-4829-A797-2C1ED37CD0EB}"/>
              </a:ext>
            </a:extLst>
          </p:cNvPr>
          <p:cNvSpPr>
            <a:spLocks noGrp="1"/>
          </p:cNvSpPr>
          <p:nvPr>
            <p:ph type="dt" sz="half" idx="10"/>
          </p:nvPr>
        </p:nvSpPr>
        <p:spPr/>
        <p:txBody>
          <a:bodyPr/>
          <a:lstStyle/>
          <a:p>
            <a:fld id="{5B034638-A426-4C79-B348-281C82C2B898}" type="datetime1">
              <a:rPr lang="sv-SE" smtClean="0"/>
              <a:t>2024-12-09</a:t>
            </a:fld>
            <a:endParaRPr lang="sv-SE" dirty="0"/>
          </a:p>
        </p:txBody>
      </p:sp>
      <p:sp>
        <p:nvSpPr>
          <p:cNvPr id="4" name="Platshållare för sidfot 3">
            <a:extLst>
              <a:ext uri="{FF2B5EF4-FFF2-40B4-BE49-F238E27FC236}">
                <a16:creationId xmlns:a16="http://schemas.microsoft.com/office/drawing/2014/main" id="{4E1B13E8-FACA-4411-8931-727D2FC51C2E}"/>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079566F2-EA05-419F-B18A-1D5FFEDC7328}"/>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26" name="Platshållare för innehåll 7">
            <a:extLst>
              <a:ext uri="{FF2B5EF4-FFF2-40B4-BE49-F238E27FC236}">
                <a16:creationId xmlns:a16="http://schemas.microsoft.com/office/drawing/2014/main" id="{91D2085F-3E94-46F9-A4CE-89CF6FBBF6CF}"/>
              </a:ext>
            </a:extLst>
          </p:cNvPr>
          <p:cNvSpPr>
            <a:spLocks noGrp="1"/>
          </p:cNvSpPr>
          <p:nvPr>
            <p:ph sz="quarter" idx="13"/>
          </p:nvPr>
        </p:nvSpPr>
        <p:spPr>
          <a:xfrm>
            <a:off x="4957615" y="1544004"/>
            <a:ext cx="3852000" cy="2807334"/>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7" name="Rubrik 1">
            <a:extLst>
              <a:ext uri="{FF2B5EF4-FFF2-40B4-BE49-F238E27FC236}">
                <a16:creationId xmlns:a16="http://schemas.microsoft.com/office/drawing/2014/main" id="{0E98BBC0-5A04-4766-84F9-D7B0CB464AE7}"/>
              </a:ext>
            </a:extLst>
          </p:cNvPr>
          <p:cNvSpPr>
            <a:spLocks noGrp="1"/>
          </p:cNvSpPr>
          <p:nvPr>
            <p:ph type="title" hasCustomPrompt="1"/>
          </p:nvPr>
        </p:nvSpPr>
        <p:spPr>
          <a:xfrm>
            <a:off x="4957453" y="655773"/>
            <a:ext cx="3852000" cy="633408"/>
          </a:xfrm>
          <a:solidFill>
            <a:srgbClr val="ECF7F0"/>
          </a:solidFill>
          <a:effectLst>
            <a:outerShdw dist="12700" dir="5400000" sx="15000" sy="15000" rotWithShape="0">
              <a:schemeClr val="tx1"/>
            </a:outerShdw>
          </a:effectLst>
        </p:spPr>
        <p:txBody>
          <a:bodyPr vert="horz" lIns="0" tIns="0" rIns="0" bIns="144000" rtlCol="0" anchor="t" anchorCtr="0">
            <a:noAutofit/>
          </a:bodyPr>
          <a:lstStyle>
            <a:lvl1pPr>
              <a:defRPr lang="en-US" dirty="0"/>
            </a:lvl1pPr>
          </a:lstStyle>
          <a:p>
            <a:pPr marL="0" lvl="0"/>
            <a:r>
              <a:rPr lang="sv-SE" dirty="0"/>
              <a:t>1 rader för rubrik</a:t>
            </a:r>
          </a:p>
        </p:txBody>
      </p:sp>
    </p:spTree>
    <p:extLst>
      <p:ext uri="{BB962C8B-B14F-4D97-AF65-F5344CB8AC3E}">
        <p14:creationId xmlns:p14="http://schemas.microsoft.com/office/powerpoint/2010/main" val="923728143"/>
      </p:ext>
    </p:extLst>
  </p:cSld>
  <p:clrMapOvr>
    <a:masterClrMapping/>
  </p:clrMapOvr>
  <p:extLst>
    <p:ext uri="{DCECCB84-F9BA-43D5-87BE-67443E8EF086}">
      <p15:sldGuideLst xmlns:p15="http://schemas.microsoft.com/office/powerpoint/2012/main">
        <p15:guide id="1" pos="271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med bild (v) - 1 (två rubrikrader)">
    <p:bg>
      <p:bgPr>
        <a:solidFill>
          <a:srgbClr val="ECF7F0"/>
        </a:solidFill>
        <a:effectLst/>
      </p:bgPr>
    </p:bg>
    <p:spTree>
      <p:nvGrpSpPr>
        <p:cNvPr id="1" name=""/>
        <p:cNvGrpSpPr/>
        <p:nvPr/>
      </p:nvGrpSpPr>
      <p:grpSpPr>
        <a:xfrm>
          <a:off x="0" y="0"/>
          <a:ext cx="0" cy="0"/>
          <a:chOff x="0" y="0"/>
          <a:chExt cx="0" cy="0"/>
        </a:xfrm>
      </p:grpSpPr>
      <p:sp>
        <p:nvSpPr>
          <p:cNvPr id="26" name="Platshållare för bild 25">
            <a:extLst>
              <a:ext uri="{FF2B5EF4-FFF2-40B4-BE49-F238E27FC236}">
                <a16:creationId xmlns:a16="http://schemas.microsoft.com/office/drawing/2014/main" id="{35AB6232-8209-4708-AEDC-36BC9E47BABD}"/>
              </a:ext>
            </a:extLst>
          </p:cNvPr>
          <p:cNvSpPr>
            <a:spLocks noGrp="1"/>
          </p:cNvSpPr>
          <p:nvPr>
            <p:ph type="pic" sz="quarter" idx="15"/>
          </p:nvPr>
        </p:nvSpPr>
        <p:spPr>
          <a:xfrm>
            <a:off x="0" y="0"/>
            <a:ext cx="4765541" cy="5143500"/>
          </a:xfrm>
          <a:custGeom>
            <a:avLst/>
            <a:gdLst>
              <a:gd name="connsiteX0" fmla="*/ 0 w 4765541"/>
              <a:gd name="connsiteY0" fmla="*/ 0 h 5143500"/>
              <a:gd name="connsiteX1" fmla="*/ 4412768 w 4765541"/>
              <a:gd name="connsiteY1" fmla="*/ 0 h 5143500"/>
              <a:gd name="connsiteX2" fmla="*/ 4412768 w 4765541"/>
              <a:gd name="connsiteY2" fmla="*/ 1666874 h 5143500"/>
              <a:gd name="connsiteX3" fmla="*/ 4416087 w 4765541"/>
              <a:gd name="connsiteY3" fmla="*/ 1666874 h 5143500"/>
              <a:gd name="connsiteX4" fmla="*/ 4416087 w 4765541"/>
              <a:gd name="connsiteY4" fmla="*/ 1741137 h 5143500"/>
              <a:gd name="connsiteX5" fmla="*/ 4486406 w 4765541"/>
              <a:gd name="connsiteY5" fmla="*/ 1962013 h 5143500"/>
              <a:gd name="connsiteX6" fmla="*/ 4491888 w 4765541"/>
              <a:gd name="connsiteY6" fmla="*/ 1969268 h 5143500"/>
              <a:gd name="connsiteX7" fmla="*/ 4555388 w 4765541"/>
              <a:gd name="connsiteY7" fmla="*/ 2045849 h 5143500"/>
              <a:gd name="connsiteX8" fmla="*/ 4765541 w 4765541"/>
              <a:gd name="connsiteY8" fmla="*/ 2570363 h 5143500"/>
              <a:gd name="connsiteX9" fmla="*/ 4555388 w 4765541"/>
              <a:gd name="connsiteY9" fmla="*/ 3094340 h 5143500"/>
              <a:gd name="connsiteX10" fmla="*/ 4491888 w 4765541"/>
              <a:gd name="connsiteY10" fmla="*/ 3170921 h 5143500"/>
              <a:gd name="connsiteX11" fmla="*/ 4486406 w 4765541"/>
              <a:gd name="connsiteY11" fmla="*/ 3178176 h 5143500"/>
              <a:gd name="connsiteX12" fmla="*/ 4416087 w 4765541"/>
              <a:gd name="connsiteY12" fmla="*/ 3399052 h 5143500"/>
              <a:gd name="connsiteX13" fmla="*/ 4416087 w 4765541"/>
              <a:gd name="connsiteY13" fmla="*/ 3476628 h 5143500"/>
              <a:gd name="connsiteX14" fmla="*/ 4412768 w 4765541"/>
              <a:gd name="connsiteY14" fmla="*/ 3476628 h 5143500"/>
              <a:gd name="connsiteX15" fmla="*/ 4412768 w 4765541"/>
              <a:gd name="connsiteY15" fmla="*/ 5143500 h 5143500"/>
              <a:gd name="connsiteX16" fmla="*/ 0 w 4765541"/>
              <a:gd name="connsiteY1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65541" h="5143500">
                <a:moveTo>
                  <a:pt x="0" y="0"/>
                </a:moveTo>
                <a:lnTo>
                  <a:pt x="4412768" y="0"/>
                </a:lnTo>
                <a:lnTo>
                  <a:pt x="4412768" y="1666874"/>
                </a:lnTo>
                <a:lnTo>
                  <a:pt x="4416087" y="1666874"/>
                </a:lnTo>
                <a:lnTo>
                  <a:pt x="4416087" y="1741137"/>
                </a:lnTo>
                <a:cubicBezTo>
                  <a:pt x="4416087" y="1741137"/>
                  <a:pt x="4424643" y="1870787"/>
                  <a:pt x="4486406" y="1962013"/>
                </a:cubicBezTo>
                <a:cubicBezTo>
                  <a:pt x="4488037" y="1964579"/>
                  <a:pt x="4489869" y="1966998"/>
                  <a:pt x="4491888" y="1969268"/>
                </a:cubicBezTo>
                <a:lnTo>
                  <a:pt x="4555388" y="2045849"/>
                </a:lnTo>
                <a:cubicBezTo>
                  <a:pt x="4555388" y="2045849"/>
                  <a:pt x="4765541" y="2252081"/>
                  <a:pt x="4765541" y="2570363"/>
                </a:cubicBezTo>
                <a:cubicBezTo>
                  <a:pt x="4765541" y="2888646"/>
                  <a:pt x="4555388" y="3094340"/>
                  <a:pt x="4555388" y="3094340"/>
                </a:cubicBezTo>
                <a:lnTo>
                  <a:pt x="4491888" y="3170921"/>
                </a:lnTo>
                <a:cubicBezTo>
                  <a:pt x="4489869" y="3173192"/>
                  <a:pt x="4488037" y="3175610"/>
                  <a:pt x="4486406" y="3178176"/>
                </a:cubicBezTo>
                <a:cubicBezTo>
                  <a:pt x="4424777" y="3269267"/>
                  <a:pt x="4416087" y="3399052"/>
                  <a:pt x="4416087" y="3399052"/>
                </a:cubicBezTo>
                <a:lnTo>
                  <a:pt x="4416087" y="3476628"/>
                </a:lnTo>
                <a:lnTo>
                  <a:pt x="4412768" y="3476628"/>
                </a:lnTo>
                <a:lnTo>
                  <a:pt x="4412768" y="5143500"/>
                </a:lnTo>
                <a:lnTo>
                  <a:pt x="0" y="5143500"/>
                </a:lnTo>
                <a:close/>
              </a:path>
            </a:pathLst>
          </a:custGeom>
          <a:solidFill>
            <a:schemeClr val="bg1"/>
          </a:solidFill>
        </p:spPr>
        <p:txBody>
          <a:bodyPr vert="horz" wrap="square" lIns="0" tIns="0" rIns="0" bIns="648000" rtlCol="0" anchor="ctr">
            <a:noAutofit/>
          </a:bodyPr>
          <a:lstStyle>
            <a:lvl1pPr>
              <a:defRPr lang="sv-SE"/>
            </a:lvl1pPr>
          </a:lstStyle>
          <a:p>
            <a:pPr marL="0" marR="0" lvl="0" indent="0" algn="ctr" defTabSz="685816" rtl="0" eaLnBrk="1" fontAlgn="auto" latinLnBrk="0" hangingPunct="1">
              <a:lnSpc>
                <a:spcPct val="100000"/>
              </a:lnSpc>
              <a:spcBef>
                <a:spcPts val="300"/>
              </a:spcBef>
              <a:spcAft>
                <a:spcPts val="600"/>
              </a:spcAft>
              <a:buClrTx/>
              <a:buSzTx/>
              <a:buFont typeface="Arial" panose="020B0604020202020204" pitchFamily="34" charset="0"/>
              <a:buNone/>
              <a:tabLst/>
              <a:defRPr/>
            </a:pPr>
            <a:r>
              <a:rPr lang="sv-SE"/>
              <a:t>Klicka på ikonen för att lägga till en bild</a:t>
            </a:r>
            <a:endParaRPr lang="sv-SE" dirty="0"/>
          </a:p>
        </p:txBody>
      </p:sp>
      <p:sp>
        <p:nvSpPr>
          <p:cNvPr id="36" name="Freeform 5">
            <a:extLst>
              <a:ext uri="{FF2B5EF4-FFF2-40B4-BE49-F238E27FC236}">
                <a16:creationId xmlns:a16="http://schemas.microsoft.com/office/drawing/2014/main" id="{FC884520-1E62-42F2-B72C-6C55EFB4323B}"/>
              </a:ext>
            </a:extLst>
          </p:cNvPr>
          <p:cNvSpPr>
            <a:spLocks/>
          </p:cNvSpPr>
          <p:nvPr userDrawn="1"/>
        </p:nvSpPr>
        <p:spPr bwMode="auto">
          <a:xfrm>
            <a:off x="8212635" y="4620940"/>
            <a:ext cx="659406" cy="370434"/>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nvGrpSpPr>
          <p:cNvPr id="37" name="Group 4">
            <a:extLst>
              <a:ext uri="{FF2B5EF4-FFF2-40B4-BE49-F238E27FC236}">
                <a16:creationId xmlns:a16="http://schemas.microsoft.com/office/drawing/2014/main" id="{3973E35F-7E4D-45EA-BC32-073FD8BEEFAA}"/>
              </a:ext>
            </a:extLst>
          </p:cNvPr>
          <p:cNvGrpSpPr>
            <a:grpSpLocks noChangeAspect="1"/>
          </p:cNvGrpSpPr>
          <p:nvPr userDrawn="1"/>
        </p:nvGrpSpPr>
        <p:grpSpPr bwMode="auto">
          <a:xfrm>
            <a:off x="8272463" y="4654550"/>
            <a:ext cx="539750" cy="303213"/>
            <a:chOff x="5211" y="2932"/>
            <a:chExt cx="340" cy="191"/>
          </a:xfrm>
        </p:grpSpPr>
        <p:sp>
          <p:nvSpPr>
            <p:cNvPr id="38" name="AutoShape 3">
              <a:extLst>
                <a:ext uri="{FF2B5EF4-FFF2-40B4-BE49-F238E27FC236}">
                  <a16:creationId xmlns:a16="http://schemas.microsoft.com/office/drawing/2014/main" id="{8C10E801-B92A-4B88-AE33-AAEAFC071A4A}"/>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9" name="Freeform 5">
              <a:extLst>
                <a:ext uri="{FF2B5EF4-FFF2-40B4-BE49-F238E27FC236}">
                  <a16:creationId xmlns:a16="http://schemas.microsoft.com/office/drawing/2014/main" id="{0850E965-D130-40C9-A4C7-E427CDBD6F9D}"/>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0" name="Freeform 6">
              <a:extLst>
                <a:ext uri="{FF2B5EF4-FFF2-40B4-BE49-F238E27FC236}">
                  <a16:creationId xmlns:a16="http://schemas.microsoft.com/office/drawing/2014/main" id="{3320B2B6-AA56-4953-8A06-41132F01BC0E}"/>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1" name="Freeform 7">
              <a:extLst>
                <a:ext uri="{FF2B5EF4-FFF2-40B4-BE49-F238E27FC236}">
                  <a16:creationId xmlns:a16="http://schemas.microsoft.com/office/drawing/2014/main" id="{D70B4F94-A31A-4B4E-91CD-29F97B1D7620}"/>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2" name="Freeform 8">
              <a:extLst>
                <a:ext uri="{FF2B5EF4-FFF2-40B4-BE49-F238E27FC236}">
                  <a16:creationId xmlns:a16="http://schemas.microsoft.com/office/drawing/2014/main" id="{0301EE88-CECC-47B6-8BE8-FC69BA032160}"/>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3" name="Freeform 9">
              <a:extLst>
                <a:ext uri="{FF2B5EF4-FFF2-40B4-BE49-F238E27FC236}">
                  <a16:creationId xmlns:a16="http://schemas.microsoft.com/office/drawing/2014/main" id="{525D14EF-D246-4C8F-90DB-204FFBCDEDAD}"/>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4" name="Freeform 10">
              <a:extLst>
                <a:ext uri="{FF2B5EF4-FFF2-40B4-BE49-F238E27FC236}">
                  <a16:creationId xmlns:a16="http://schemas.microsoft.com/office/drawing/2014/main" id="{6C4AF079-F104-468B-9616-44A8F548F073}"/>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5" name="Freeform 11">
              <a:extLst>
                <a:ext uri="{FF2B5EF4-FFF2-40B4-BE49-F238E27FC236}">
                  <a16:creationId xmlns:a16="http://schemas.microsoft.com/office/drawing/2014/main" id="{372D087D-70F7-4222-BA64-035593E8B8DC}"/>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6" name="Freeform 12">
              <a:extLst>
                <a:ext uri="{FF2B5EF4-FFF2-40B4-BE49-F238E27FC236}">
                  <a16:creationId xmlns:a16="http://schemas.microsoft.com/office/drawing/2014/main" id="{C1DB1B26-F89A-405E-BA37-DE76B3FC79C8}"/>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7" name="Freeform 13">
              <a:extLst>
                <a:ext uri="{FF2B5EF4-FFF2-40B4-BE49-F238E27FC236}">
                  <a16:creationId xmlns:a16="http://schemas.microsoft.com/office/drawing/2014/main" id="{4C0D9205-1149-46DC-B84B-143DFB0032AE}"/>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8" name="Freeform 14">
              <a:extLst>
                <a:ext uri="{FF2B5EF4-FFF2-40B4-BE49-F238E27FC236}">
                  <a16:creationId xmlns:a16="http://schemas.microsoft.com/office/drawing/2014/main" id="{6CF64579-1234-498D-88ED-6812A62EED84}"/>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9" name="Freeform 15">
              <a:extLst>
                <a:ext uri="{FF2B5EF4-FFF2-40B4-BE49-F238E27FC236}">
                  <a16:creationId xmlns:a16="http://schemas.microsoft.com/office/drawing/2014/main" id="{1EB9F6EB-15AE-4F5B-A9AD-A35ACE43CB43}"/>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0" name="Freeform 16">
              <a:extLst>
                <a:ext uri="{FF2B5EF4-FFF2-40B4-BE49-F238E27FC236}">
                  <a16:creationId xmlns:a16="http://schemas.microsoft.com/office/drawing/2014/main" id="{B7252E68-655B-44AE-A8A5-7A0B92EFD973}"/>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1" name="Freeform 17">
              <a:extLst>
                <a:ext uri="{FF2B5EF4-FFF2-40B4-BE49-F238E27FC236}">
                  <a16:creationId xmlns:a16="http://schemas.microsoft.com/office/drawing/2014/main" id="{E6C501C8-4D60-4E36-B864-DE78C3C5AA2A}"/>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2" name="Freeform 18">
              <a:extLst>
                <a:ext uri="{FF2B5EF4-FFF2-40B4-BE49-F238E27FC236}">
                  <a16:creationId xmlns:a16="http://schemas.microsoft.com/office/drawing/2014/main" id="{475C66F0-DB4C-43F3-A285-8E5C11CEE8CC}"/>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3" name="Freeform 19">
              <a:extLst>
                <a:ext uri="{FF2B5EF4-FFF2-40B4-BE49-F238E27FC236}">
                  <a16:creationId xmlns:a16="http://schemas.microsoft.com/office/drawing/2014/main" id="{E7BAFD6F-4340-4654-AF06-52DC92C71A96}"/>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3" name="Platshållare för datum 2">
            <a:extLst>
              <a:ext uri="{FF2B5EF4-FFF2-40B4-BE49-F238E27FC236}">
                <a16:creationId xmlns:a16="http://schemas.microsoft.com/office/drawing/2014/main" id="{A88E20F4-72A1-4829-A797-2C1ED37CD0EB}"/>
              </a:ext>
            </a:extLst>
          </p:cNvPr>
          <p:cNvSpPr>
            <a:spLocks noGrp="1"/>
          </p:cNvSpPr>
          <p:nvPr>
            <p:ph type="dt" sz="half" idx="10"/>
          </p:nvPr>
        </p:nvSpPr>
        <p:spPr/>
        <p:txBody>
          <a:bodyPr/>
          <a:lstStyle/>
          <a:p>
            <a:fld id="{5B034638-A426-4C79-B348-281C82C2B898}" type="datetime1">
              <a:rPr lang="sv-SE" smtClean="0"/>
              <a:t>2024-12-09</a:t>
            </a:fld>
            <a:endParaRPr lang="sv-SE" dirty="0"/>
          </a:p>
        </p:txBody>
      </p:sp>
      <p:sp>
        <p:nvSpPr>
          <p:cNvPr id="4" name="Platshållare för sidfot 3">
            <a:extLst>
              <a:ext uri="{FF2B5EF4-FFF2-40B4-BE49-F238E27FC236}">
                <a16:creationId xmlns:a16="http://schemas.microsoft.com/office/drawing/2014/main" id="{4E1B13E8-FACA-4411-8931-727D2FC51C2E}"/>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079566F2-EA05-419F-B18A-1D5FFEDC7328}"/>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28" name="Platshållare för innehåll 7">
            <a:extLst>
              <a:ext uri="{FF2B5EF4-FFF2-40B4-BE49-F238E27FC236}">
                <a16:creationId xmlns:a16="http://schemas.microsoft.com/office/drawing/2014/main" id="{96D0F040-DF06-4C34-9E0F-0D693E8ABBA4}"/>
              </a:ext>
            </a:extLst>
          </p:cNvPr>
          <p:cNvSpPr>
            <a:spLocks noGrp="1"/>
          </p:cNvSpPr>
          <p:nvPr>
            <p:ph sz="quarter" idx="13"/>
          </p:nvPr>
        </p:nvSpPr>
        <p:spPr>
          <a:xfrm>
            <a:off x="4960375" y="1909916"/>
            <a:ext cx="3852000" cy="244777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9" name="Rubrik 1">
            <a:extLst>
              <a:ext uri="{FF2B5EF4-FFF2-40B4-BE49-F238E27FC236}">
                <a16:creationId xmlns:a16="http://schemas.microsoft.com/office/drawing/2014/main" id="{D579A650-C853-476E-B7D8-698B60162FDB}"/>
              </a:ext>
            </a:extLst>
          </p:cNvPr>
          <p:cNvSpPr>
            <a:spLocks noGrp="1"/>
          </p:cNvSpPr>
          <p:nvPr>
            <p:ph type="title" hasCustomPrompt="1"/>
          </p:nvPr>
        </p:nvSpPr>
        <p:spPr>
          <a:xfrm>
            <a:off x="4960213" y="664353"/>
            <a:ext cx="3852000" cy="1007181"/>
          </a:xfrm>
          <a:solidFill>
            <a:srgbClr val="ECF7F0"/>
          </a:solidFill>
          <a:effectLst>
            <a:outerShdw dist="12700" dir="5400000" sx="15000" sy="15000" rotWithShape="0">
              <a:schemeClr val="tx1"/>
            </a:outerShdw>
          </a:effectLst>
        </p:spPr>
        <p:txBody>
          <a:bodyPr vert="horz" lIns="0" tIns="0" rIns="0" bIns="144000" rtlCol="0" anchor="t" anchorCtr="0">
            <a:noAutofit/>
          </a:bodyPr>
          <a:lstStyle>
            <a:lvl1pPr>
              <a:defRPr lang="en-US" dirty="0"/>
            </a:lvl1pPr>
          </a:lstStyle>
          <a:p>
            <a:pPr marL="0" lvl="0"/>
            <a:r>
              <a:rPr lang="sv-SE" dirty="0"/>
              <a:t>2 rader </a:t>
            </a:r>
            <a:br>
              <a:rPr lang="sv-SE" dirty="0"/>
            </a:br>
            <a:r>
              <a:rPr lang="sv-SE" dirty="0"/>
              <a:t>för rubrik</a:t>
            </a:r>
          </a:p>
        </p:txBody>
      </p:sp>
    </p:spTree>
    <p:extLst>
      <p:ext uri="{BB962C8B-B14F-4D97-AF65-F5344CB8AC3E}">
        <p14:creationId xmlns:p14="http://schemas.microsoft.com/office/powerpoint/2010/main" val="3126983264"/>
      </p:ext>
    </p:extLst>
  </p:cSld>
  <p:clrMapOvr>
    <a:masterClrMapping/>
  </p:clrMapOvr>
  <p:extLst>
    <p:ext uri="{DCECCB84-F9BA-43D5-87BE-67443E8EF086}">
      <p15:sldGuideLst xmlns:p15="http://schemas.microsoft.com/office/powerpoint/2012/main">
        <p15:guide id="1" pos="271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med bild (h) - 2 (en rubrikrad)">
    <p:bg>
      <p:bgPr>
        <a:solidFill>
          <a:srgbClr val="ECF7F0"/>
        </a:solidFill>
        <a:effectLst/>
      </p:bgPr>
    </p:bg>
    <p:spTree>
      <p:nvGrpSpPr>
        <p:cNvPr id="1" name=""/>
        <p:cNvGrpSpPr/>
        <p:nvPr/>
      </p:nvGrpSpPr>
      <p:grpSpPr>
        <a:xfrm>
          <a:off x="0" y="0"/>
          <a:ext cx="0" cy="0"/>
          <a:chOff x="0" y="0"/>
          <a:chExt cx="0" cy="0"/>
        </a:xfrm>
      </p:grpSpPr>
      <p:sp>
        <p:nvSpPr>
          <p:cNvPr id="21" name="Freeform 5">
            <a:extLst>
              <a:ext uri="{FF2B5EF4-FFF2-40B4-BE49-F238E27FC236}">
                <a16:creationId xmlns:a16="http://schemas.microsoft.com/office/drawing/2014/main" id="{F723EA70-6257-4C86-B398-A19287487ECD}"/>
              </a:ext>
            </a:extLst>
          </p:cNvPr>
          <p:cNvSpPr>
            <a:spLocks/>
          </p:cNvSpPr>
          <p:nvPr userDrawn="1"/>
        </p:nvSpPr>
        <p:spPr bwMode="auto">
          <a:xfrm>
            <a:off x="8212635" y="4620940"/>
            <a:ext cx="659406" cy="370434"/>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nvGrpSpPr>
          <p:cNvPr id="22" name="Group 4">
            <a:extLst>
              <a:ext uri="{FF2B5EF4-FFF2-40B4-BE49-F238E27FC236}">
                <a16:creationId xmlns:a16="http://schemas.microsoft.com/office/drawing/2014/main" id="{22DA7573-0A68-49D8-8E8D-70E7D19DF185}"/>
              </a:ext>
            </a:extLst>
          </p:cNvPr>
          <p:cNvGrpSpPr>
            <a:grpSpLocks noChangeAspect="1"/>
          </p:cNvGrpSpPr>
          <p:nvPr userDrawn="1"/>
        </p:nvGrpSpPr>
        <p:grpSpPr bwMode="auto">
          <a:xfrm>
            <a:off x="8272463" y="4654550"/>
            <a:ext cx="539750" cy="303213"/>
            <a:chOff x="5211" y="2932"/>
            <a:chExt cx="340" cy="191"/>
          </a:xfrm>
        </p:grpSpPr>
        <p:sp>
          <p:nvSpPr>
            <p:cNvPr id="23" name="AutoShape 3">
              <a:extLst>
                <a:ext uri="{FF2B5EF4-FFF2-40B4-BE49-F238E27FC236}">
                  <a16:creationId xmlns:a16="http://schemas.microsoft.com/office/drawing/2014/main" id="{178C4E2B-ED51-40F6-BBDD-DFFA1B36DC89}"/>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4" name="Freeform 5">
              <a:extLst>
                <a:ext uri="{FF2B5EF4-FFF2-40B4-BE49-F238E27FC236}">
                  <a16:creationId xmlns:a16="http://schemas.microsoft.com/office/drawing/2014/main" id="{86C4EB8B-B643-4484-BB84-7465EEE68F8B}"/>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5" name="Freeform 6">
              <a:extLst>
                <a:ext uri="{FF2B5EF4-FFF2-40B4-BE49-F238E27FC236}">
                  <a16:creationId xmlns:a16="http://schemas.microsoft.com/office/drawing/2014/main" id="{79575CF5-B3F3-4E5D-8C8C-892C1B0BD103}"/>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6" name="Freeform 7">
              <a:extLst>
                <a:ext uri="{FF2B5EF4-FFF2-40B4-BE49-F238E27FC236}">
                  <a16:creationId xmlns:a16="http://schemas.microsoft.com/office/drawing/2014/main" id="{4F8F4839-F195-46FC-81DA-A194B0641761}"/>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7" name="Freeform 8">
              <a:extLst>
                <a:ext uri="{FF2B5EF4-FFF2-40B4-BE49-F238E27FC236}">
                  <a16:creationId xmlns:a16="http://schemas.microsoft.com/office/drawing/2014/main" id="{C99A14DE-EE42-453A-B4E8-96300E8F40AD}"/>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8" name="Freeform 9">
              <a:extLst>
                <a:ext uri="{FF2B5EF4-FFF2-40B4-BE49-F238E27FC236}">
                  <a16:creationId xmlns:a16="http://schemas.microsoft.com/office/drawing/2014/main" id="{D9975159-5156-492D-9E44-68DBA349669C}"/>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9" name="Freeform 10">
              <a:extLst>
                <a:ext uri="{FF2B5EF4-FFF2-40B4-BE49-F238E27FC236}">
                  <a16:creationId xmlns:a16="http://schemas.microsoft.com/office/drawing/2014/main" id="{F37887D5-5D42-412F-83D6-FDCF5F9AC594}"/>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0" name="Freeform 11">
              <a:extLst>
                <a:ext uri="{FF2B5EF4-FFF2-40B4-BE49-F238E27FC236}">
                  <a16:creationId xmlns:a16="http://schemas.microsoft.com/office/drawing/2014/main" id="{0579BB35-0466-4389-8E69-2E1B99D2AA36}"/>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1" name="Freeform 12">
              <a:extLst>
                <a:ext uri="{FF2B5EF4-FFF2-40B4-BE49-F238E27FC236}">
                  <a16:creationId xmlns:a16="http://schemas.microsoft.com/office/drawing/2014/main" id="{DC77D941-1E41-4DFB-8C22-36665A5AEA7C}"/>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2" name="Freeform 13">
              <a:extLst>
                <a:ext uri="{FF2B5EF4-FFF2-40B4-BE49-F238E27FC236}">
                  <a16:creationId xmlns:a16="http://schemas.microsoft.com/office/drawing/2014/main" id="{55C183E7-CFFB-48CC-93EF-977821546F07}"/>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3" name="Freeform 14">
              <a:extLst>
                <a:ext uri="{FF2B5EF4-FFF2-40B4-BE49-F238E27FC236}">
                  <a16:creationId xmlns:a16="http://schemas.microsoft.com/office/drawing/2014/main" id="{5876D752-0501-43E0-90B2-5642EDF23B5A}"/>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4" name="Freeform 15">
              <a:extLst>
                <a:ext uri="{FF2B5EF4-FFF2-40B4-BE49-F238E27FC236}">
                  <a16:creationId xmlns:a16="http://schemas.microsoft.com/office/drawing/2014/main" id="{B7CFB079-794C-40B0-854F-9B9E6A6F4202}"/>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5" name="Freeform 16">
              <a:extLst>
                <a:ext uri="{FF2B5EF4-FFF2-40B4-BE49-F238E27FC236}">
                  <a16:creationId xmlns:a16="http://schemas.microsoft.com/office/drawing/2014/main" id="{E8326E66-5847-4BCC-AB74-9C5B243E5194}"/>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6" name="Freeform 17">
              <a:extLst>
                <a:ext uri="{FF2B5EF4-FFF2-40B4-BE49-F238E27FC236}">
                  <a16:creationId xmlns:a16="http://schemas.microsoft.com/office/drawing/2014/main" id="{9B2658BE-CAB1-4470-9931-58F41454A1F1}"/>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7" name="Freeform 18">
              <a:extLst>
                <a:ext uri="{FF2B5EF4-FFF2-40B4-BE49-F238E27FC236}">
                  <a16:creationId xmlns:a16="http://schemas.microsoft.com/office/drawing/2014/main" id="{1CB00211-D4F2-46B0-804E-B6F6C7B92A63}"/>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8" name="Freeform 19">
              <a:extLst>
                <a:ext uri="{FF2B5EF4-FFF2-40B4-BE49-F238E27FC236}">
                  <a16:creationId xmlns:a16="http://schemas.microsoft.com/office/drawing/2014/main" id="{06C0DAF2-C839-469B-8A6A-24F150CA65C2}"/>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20" name="Platshållare för bild 19">
            <a:extLst>
              <a:ext uri="{FF2B5EF4-FFF2-40B4-BE49-F238E27FC236}">
                <a16:creationId xmlns:a16="http://schemas.microsoft.com/office/drawing/2014/main" id="{65DDA2B9-E355-4895-A27C-AFA54CDFBD00}"/>
              </a:ext>
            </a:extLst>
          </p:cNvPr>
          <p:cNvSpPr>
            <a:spLocks noGrp="1"/>
          </p:cNvSpPr>
          <p:nvPr>
            <p:ph type="pic" sz="quarter" idx="14"/>
          </p:nvPr>
        </p:nvSpPr>
        <p:spPr>
          <a:xfrm>
            <a:off x="4397856" y="0"/>
            <a:ext cx="4766400" cy="5143500"/>
          </a:xfrm>
          <a:custGeom>
            <a:avLst/>
            <a:gdLst>
              <a:gd name="connsiteX0" fmla="*/ 3939695 w 4766400"/>
              <a:gd name="connsiteY0" fmla="*/ 4654550 h 5143500"/>
              <a:gd name="connsiteX1" fmla="*/ 3874607 w 4766400"/>
              <a:gd name="connsiteY1" fmla="*/ 4725988 h 5143500"/>
              <a:gd name="connsiteX2" fmla="*/ 3874607 w 4766400"/>
              <a:gd name="connsiteY2" fmla="*/ 4884738 h 5143500"/>
              <a:gd name="connsiteX3" fmla="*/ 3939695 w 4766400"/>
              <a:gd name="connsiteY3" fmla="*/ 4957763 h 5143500"/>
              <a:gd name="connsiteX4" fmla="*/ 4349270 w 4766400"/>
              <a:gd name="connsiteY4" fmla="*/ 4957763 h 5143500"/>
              <a:gd name="connsiteX5" fmla="*/ 4414357 w 4766400"/>
              <a:gd name="connsiteY5" fmla="*/ 4884738 h 5143500"/>
              <a:gd name="connsiteX6" fmla="*/ 4414357 w 4766400"/>
              <a:gd name="connsiteY6" fmla="*/ 4725988 h 5143500"/>
              <a:gd name="connsiteX7" fmla="*/ 4349270 w 4766400"/>
              <a:gd name="connsiteY7" fmla="*/ 4654550 h 5143500"/>
              <a:gd name="connsiteX8" fmla="*/ 0 w 4766400"/>
              <a:gd name="connsiteY8" fmla="*/ 0 h 5143500"/>
              <a:gd name="connsiteX9" fmla="*/ 4429209 w 4766400"/>
              <a:gd name="connsiteY9" fmla="*/ 0 h 5143500"/>
              <a:gd name="connsiteX10" fmla="*/ 4431602 w 4766400"/>
              <a:gd name="connsiteY10" fmla="*/ 0 h 5143500"/>
              <a:gd name="connsiteX11" fmla="*/ 4766400 w 4766400"/>
              <a:gd name="connsiteY11" fmla="*/ 0 h 5143500"/>
              <a:gd name="connsiteX12" fmla="*/ 4766400 w 4766400"/>
              <a:gd name="connsiteY12" fmla="*/ 5143500 h 5143500"/>
              <a:gd name="connsiteX13" fmla="*/ 4431602 w 4766400"/>
              <a:gd name="connsiteY13" fmla="*/ 5143500 h 5143500"/>
              <a:gd name="connsiteX14" fmla="*/ 4429209 w 4766400"/>
              <a:gd name="connsiteY14" fmla="*/ 5143500 h 5143500"/>
              <a:gd name="connsiteX15" fmla="*/ 0 w 4766400"/>
              <a:gd name="connsiteY15" fmla="*/ 5143500 h 5143500"/>
              <a:gd name="connsiteX16" fmla="*/ 0 w 4766400"/>
              <a:gd name="connsiteY16" fmla="*/ 5138050 h 5143500"/>
              <a:gd name="connsiteX17" fmla="*/ 22023 w 4766400"/>
              <a:gd name="connsiteY17" fmla="*/ 5138050 h 5143500"/>
              <a:gd name="connsiteX18" fmla="*/ 109937 w 4766400"/>
              <a:gd name="connsiteY18" fmla="*/ 4896331 h 5143500"/>
              <a:gd name="connsiteX19" fmla="*/ 109937 w 4766400"/>
              <a:gd name="connsiteY19" fmla="*/ 4896838 h 5143500"/>
              <a:gd name="connsiteX20" fmla="*/ 201923 w 4766400"/>
              <a:gd name="connsiteY20" fmla="*/ 4710734 h 5143500"/>
              <a:gd name="connsiteX21" fmla="*/ 109937 w 4766400"/>
              <a:gd name="connsiteY21" fmla="*/ 4524504 h 5143500"/>
              <a:gd name="connsiteX22" fmla="*/ 22023 w 4766400"/>
              <a:gd name="connsiteY22" fmla="*/ 4282785 h 5143500"/>
              <a:gd name="connsiteX23" fmla="*/ 109937 w 4766400"/>
              <a:gd name="connsiteY23" fmla="*/ 4041066 h 5143500"/>
              <a:gd name="connsiteX24" fmla="*/ 201923 w 4766400"/>
              <a:gd name="connsiteY24" fmla="*/ 3851035 h 5143500"/>
              <a:gd name="connsiteX25" fmla="*/ 109937 w 4766400"/>
              <a:gd name="connsiteY25" fmla="*/ 3664805 h 5143500"/>
              <a:gd name="connsiteX26" fmla="*/ 22023 w 4766400"/>
              <a:gd name="connsiteY26" fmla="*/ 3423085 h 5143500"/>
              <a:gd name="connsiteX27" fmla="*/ 109937 w 4766400"/>
              <a:gd name="connsiteY27" fmla="*/ 3181493 h 5143500"/>
              <a:gd name="connsiteX28" fmla="*/ 201923 w 4766400"/>
              <a:gd name="connsiteY28" fmla="*/ 2995263 h 5143500"/>
              <a:gd name="connsiteX29" fmla="*/ 109937 w 4766400"/>
              <a:gd name="connsiteY29" fmla="*/ 2809033 h 5143500"/>
              <a:gd name="connsiteX30" fmla="*/ 22023 w 4766400"/>
              <a:gd name="connsiteY30" fmla="*/ 2567314 h 5143500"/>
              <a:gd name="connsiteX31" fmla="*/ 109937 w 4766400"/>
              <a:gd name="connsiteY31" fmla="*/ 2321667 h 5143500"/>
              <a:gd name="connsiteX32" fmla="*/ 201923 w 4766400"/>
              <a:gd name="connsiteY32" fmla="*/ 2135437 h 5143500"/>
              <a:gd name="connsiteX33" fmla="*/ 109937 w 4766400"/>
              <a:gd name="connsiteY33" fmla="*/ 1949333 h 5143500"/>
              <a:gd name="connsiteX34" fmla="*/ 22023 w 4766400"/>
              <a:gd name="connsiteY34" fmla="*/ 1707614 h 5143500"/>
              <a:gd name="connsiteX35" fmla="*/ 109937 w 4766400"/>
              <a:gd name="connsiteY35" fmla="*/ 1465895 h 5143500"/>
              <a:gd name="connsiteX36" fmla="*/ 201923 w 4766400"/>
              <a:gd name="connsiteY36" fmla="*/ 1279665 h 5143500"/>
              <a:gd name="connsiteX37" fmla="*/ 109937 w 4766400"/>
              <a:gd name="connsiteY37" fmla="*/ 1089634 h 5143500"/>
              <a:gd name="connsiteX38" fmla="*/ 22023 w 4766400"/>
              <a:gd name="connsiteY38" fmla="*/ 847915 h 5143500"/>
              <a:gd name="connsiteX39" fmla="*/ 109937 w 4766400"/>
              <a:gd name="connsiteY39" fmla="*/ 606322 h 5143500"/>
              <a:gd name="connsiteX40" fmla="*/ 201923 w 4766400"/>
              <a:gd name="connsiteY40" fmla="*/ 420092 h 5143500"/>
              <a:gd name="connsiteX41" fmla="*/ 109937 w 4766400"/>
              <a:gd name="connsiteY41" fmla="*/ 233862 h 5143500"/>
              <a:gd name="connsiteX42" fmla="*/ 22023 w 4766400"/>
              <a:gd name="connsiteY42" fmla="*/ 124 h 5143500"/>
              <a:gd name="connsiteX43" fmla="*/ 0 w 4766400"/>
              <a:gd name="connsiteY43" fmla="*/ 124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766400" h="5143500">
                <a:moveTo>
                  <a:pt x="3939695" y="4654550"/>
                </a:moveTo>
                <a:lnTo>
                  <a:pt x="3874607" y="4725988"/>
                </a:lnTo>
                <a:lnTo>
                  <a:pt x="3874607" y="4884738"/>
                </a:lnTo>
                <a:lnTo>
                  <a:pt x="3939695" y="4957763"/>
                </a:lnTo>
                <a:lnTo>
                  <a:pt x="4349270" y="4957763"/>
                </a:lnTo>
                <a:lnTo>
                  <a:pt x="4414357" y="4884738"/>
                </a:lnTo>
                <a:lnTo>
                  <a:pt x="4414357" y="4725988"/>
                </a:lnTo>
                <a:lnTo>
                  <a:pt x="4349270" y="4654550"/>
                </a:lnTo>
                <a:close/>
                <a:moveTo>
                  <a:pt x="0" y="0"/>
                </a:moveTo>
                <a:lnTo>
                  <a:pt x="4429209" y="0"/>
                </a:lnTo>
                <a:lnTo>
                  <a:pt x="4431602" y="0"/>
                </a:lnTo>
                <a:lnTo>
                  <a:pt x="4766400" y="0"/>
                </a:lnTo>
                <a:lnTo>
                  <a:pt x="4766400" y="5143500"/>
                </a:lnTo>
                <a:lnTo>
                  <a:pt x="4431602" y="5143500"/>
                </a:lnTo>
                <a:lnTo>
                  <a:pt x="4429209" y="5143500"/>
                </a:lnTo>
                <a:lnTo>
                  <a:pt x="0" y="5143500"/>
                </a:lnTo>
                <a:lnTo>
                  <a:pt x="0" y="5138050"/>
                </a:lnTo>
                <a:lnTo>
                  <a:pt x="22023" y="5138050"/>
                </a:lnTo>
                <a:cubicBezTo>
                  <a:pt x="22023" y="5058871"/>
                  <a:pt x="50013" y="4959801"/>
                  <a:pt x="109937" y="4896331"/>
                </a:cubicBezTo>
                <a:lnTo>
                  <a:pt x="109937" y="4896838"/>
                </a:lnTo>
                <a:cubicBezTo>
                  <a:pt x="173551" y="4825640"/>
                  <a:pt x="201923" y="4766097"/>
                  <a:pt x="201923" y="4710734"/>
                </a:cubicBezTo>
                <a:cubicBezTo>
                  <a:pt x="201923" y="4655372"/>
                  <a:pt x="173932" y="4595829"/>
                  <a:pt x="109937" y="4524504"/>
                </a:cubicBezTo>
                <a:cubicBezTo>
                  <a:pt x="50013" y="4457106"/>
                  <a:pt x="22023" y="4361965"/>
                  <a:pt x="22023" y="4282785"/>
                </a:cubicBezTo>
                <a:cubicBezTo>
                  <a:pt x="22023" y="4203606"/>
                  <a:pt x="50013" y="4104536"/>
                  <a:pt x="109937" y="4041066"/>
                </a:cubicBezTo>
                <a:cubicBezTo>
                  <a:pt x="173551" y="3969741"/>
                  <a:pt x="201923" y="3906397"/>
                  <a:pt x="201923" y="3851035"/>
                </a:cubicBezTo>
                <a:cubicBezTo>
                  <a:pt x="201923" y="3799600"/>
                  <a:pt x="173932" y="3736130"/>
                  <a:pt x="109937" y="3664805"/>
                </a:cubicBezTo>
                <a:cubicBezTo>
                  <a:pt x="50013" y="3601461"/>
                  <a:pt x="22023" y="3502392"/>
                  <a:pt x="22023" y="3423085"/>
                </a:cubicBezTo>
                <a:cubicBezTo>
                  <a:pt x="22023" y="3343780"/>
                  <a:pt x="50013" y="3248764"/>
                  <a:pt x="109937" y="3181493"/>
                </a:cubicBezTo>
                <a:cubicBezTo>
                  <a:pt x="173551" y="3110168"/>
                  <a:pt x="201923" y="3050752"/>
                  <a:pt x="201923" y="2995263"/>
                </a:cubicBezTo>
                <a:cubicBezTo>
                  <a:pt x="201923" y="2939774"/>
                  <a:pt x="173932" y="2876430"/>
                  <a:pt x="109937" y="2809033"/>
                </a:cubicBezTo>
                <a:cubicBezTo>
                  <a:pt x="50013" y="2741635"/>
                  <a:pt x="22023" y="2642566"/>
                  <a:pt x="22023" y="2567314"/>
                </a:cubicBezTo>
                <a:cubicBezTo>
                  <a:pt x="22023" y="2488134"/>
                  <a:pt x="50013" y="2389065"/>
                  <a:pt x="109937" y="2321667"/>
                </a:cubicBezTo>
                <a:cubicBezTo>
                  <a:pt x="173551" y="2254396"/>
                  <a:pt x="201923" y="2190926"/>
                  <a:pt x="201923" y="2135437"/>
                </a:cubicBezTo>
                <a:cubicBezTo>
                  <a:pt x="201923" y="2084002"/>
                  <a:pt x="173932" y="2020532"/>
                  <a:pt x="109937" y="1949333"/>
                </a:cubicBezTo>
                <a:cubicBezTo>
                  <a:pt x="50013" y="1881936"/>
                  <a:pt x="22023" y="1786794"/>
                  <a:pt x="22023" y="1707614"/>
                </a:cubicBezTo>
                <a:cubicBezTo>
                  <a:pt x="22023" y="1628435"/>
                  <a:pt x="50013" y="1533293"/>
                  <a:pt x="109937" y="1465895"/>
                </a:cubicBezTo>
                <a:cubicBezTo>
                  <a:pt x="173551" y="1394570"/>
                  <a:pt x="201923" y="1335154"/>
                  <a:pt x="201923" y="1279665"/>
                </a:cubicBezTo>
                <a:cubicBezTo>
                  <a:pt x="201923" y="1224176"/>
                  <a:pt x="173932" y="1160832"/>
                  <a:pt x="109937" y="1089634"/>
                </a:cubicBezTo>
                <a:cubicBezTo>
                  <a:pt x="50013" y="1026291"/>
                  <a:pt x="22023" y="927221"/>
                  <a:pt x="22023" y="847915"/>
                </a:cubicBezTo>
                <a:cubicBezTo>
                  <a:pt x="22023" y="772663"/>
                  <a:pt x="50013" y="673593"/>
                  <a:pt x="109937" y="606322"/>
                </a:cubicBezTo>
                <a:cubicBezTo>
                  <a:pt x="173551" y="534998"/>
                  <a:pt x="201923" y="475581"/>
                  <a:pt x="201923" y="420092"/>
                </a:cubicBezTo>
                <a:cubicBezTo>
                  <a:pt x="201923" y="364603"/>
                  <a:pt x="173932" y="305187"/>
                  <a:pt x="109937" y="233862"/>
                </a:cubicBezTo>
                <a:cubicBezTo>
                  <a:pt x="50013" y="170518"/>
                  <a:pt x="22023" y="71449"/>
                  <a:pt x="22023" y="124"/>
                </a:cubicBezTo>
                <a:lnTo>
                  <a:pt x="0" y="124"/>
                </a:lnTo>
                <a:close/>
              </a:path>
            </a:pathLst>
          </a:custGeom>
          <a:solidFill>
            <a:schemeClr val="bg1"/>
          </a:solidFill>
        </p:spPr>
        <p:txBody>
          <a:bodyPr wrap="square" bIns="648000" anchor="ctr">
            <a:noAutofit/>
          </a:bodyPr>
          <a:lstStyle>
            <a:lvl1pPr marL="0" indent="0" algn="ctr">
              <a:buNone/>
              <a:defRPr/>
            </a:lvl1pPr>
          </a:lstStyle>
          <a:p>
            <a:r>
              <a:rPr lang="sv-SE"/>
              <a:t>Klicka på ikonen för att lägga till en bild</a:t>
            </a:r>
            <a:endParaRPr lang="sv-SE" dirty="0"/>
          </a:p>
        </p:txBody>
      </p:sp>
      <p:sp>
        <p:nvSpPr>
          <p:cNvPr id="3" name="Platshållare för datum 2">
            <a:extLst>
              <a:ext uri="{FF2B5EF4-FFF2-40B4-BE49-F238E27FC236}">
                <a16:creationId xmlns:a16="http://schemas.microsoft.com/office/drawing/2014/main" id="{A88E20F4-72A1-4829-A797-2C1ED37CD0EB}"/>
              </a:ext>
            </a:extLst>
          </p:cNvPr>
          <p:cNvSpPr>
            <a:spLocks noGrp="1"/>
          </p:cNvSpPr>
          <p:nvPr>
            <p:ph type="dt" sz="half" idx="10"/>
          </p:nvPr>
        </p:nvSpPr>
        <p:spPr/>
        <p:txBody>
          <a:bodyPr/>
          <a:lstStyle/>
          <a:p>
            <a:fld id="{5B034638-A426-4C79-B348-281C82C2B898}" type="datetime1">
              <a:rPr lang="sv-SE" smtClean="0"/>
              <a:t>2024-12-09</a:t>
            </a:fld>
            <a:endParaRPr lang="sv-SE" dirty="0"/>
          </a:p>
        </p:txBody>
      </p:sp>
      <p:sp>
        <p:nvSpPr>
          <p:cNvPr id="4" name="Platshållare för sidfot 3">
            <a:extLst>
              <a:ext uri="{FF2B5EF4-FFF2-40B4-BE49-F238E27FC236}">
                <a16:creationId xmlns:a16="http://schemas.microsoft.com/office/drawing/2014/main" id="{4E1B13E8-FACA-4411-8931-727D2FC51C2E}"/>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079566F2-EA05-419F-B18A-1D5FFEDC7328}"/>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44" name="Platshållare för innehåll 7">
            <a:extLst>
              <a:ext uri="{FF2B5EF4-FFF2-40B4-BE49-F238E27FC236}">
                <a16:creationId xmlns:a16="http://schemas.microsoft.com/office/drawing/2014/main" id="{B6F8D127-C52F-4BD0-B7E2-4F7D5266F31E}"/>
              </a:ext>
            </a:extLst>
          </p:cNvPr>
          <p:cNvSpPr>
            <a:spLocks noGrp="1"/>
          </p:cNvSpPr>
          <p:nvPr>
            <p:ph sz="quarter" idx="13"/>
          </p:nvPr>
        </p:nvSpPr>
        <p:spPr>
          <a:xfrm>
            <a:off x="334963" y="1557496"/>
            <a:ext cx="3852000" cy="279384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5" name="Rubrik 1">
            <a:extLst>
              <a:ext uri="{FF2B5EF4-FFF2-40B4-BE49-F238E27FC236}">
                <a16:creationId xmlns:a16="http://schemas.microsoft.com/office/drawing/2014/main" id="{A7EFFF57-7618-4292-A946-9EDA86559B6E}"/>
              </a:ext>
            </a:extLst>
          </p:cNvPr>
          <p:cNvSpPr>
            <a:spLocks noGrp="1"/>
          </p:cNvSpPr>
          <p:nvPr>
            <p:ph type="title" hasCustomPrompt="1"/>
          </p:nvPr>
        </p:nvSpPr>
        <p:spPr>
          <a:xfrm>
            <a:off x="334801" y="655774"/>
            <a:ext cx="3852000" cy="648488"/>
          </a:xfrm>
          <a:solidFill>
            <a:srgbClr val="ECF7F0"/>
          </a:solidFill>
          <a:effectLst>
            <a:outerShdw dist="12700" dir="5400000" sx="15000" sy="15000" rotWithShape="0">
              <a:schemeClr val="tx1"/>
            </a:outerShdw>
          </a:effectLst>
        </p:spPr>
        <p:txBody>
          <a:bodyPr vert="horz" lIns="0" tIns="0" rIns="0" bIns="144000" rtlCol="0" anchor="t" anchorCtr="0">
            <a:noAutofit/>
          </a:bodyPr>
          <a:lstStyle>
            <a:lvl1pPr>
              <a:defRPr lang="en-US" dirty="0"/>
            </a:lvl1pPr>
          </a:lstStyle>
          <a:p>
            <a:pPr marL="0" lvl="0"/>
            <a:r>
              <a:rPr lang="sv-SE" dirty="0"/>
              <a:t>1 rader för rubrik</a:t>
            </a:r>
          </a:p>
        </p:txBody>
      </p:sp>
    </p:spTree>
    <p:extLst>
      <p:ext uri="{BB962C8B-B14F-4D97-AF65-F5344CB8AC3E}">
        <p14:creationId xmlns:p14="http://schemas.microsoft.com/office/powerpoint/2010/main" val="4216853361"/>
      </p:ext>
    </p:extLst>
  </p:cSld>
  <p:clrMapOvr>
    <a:masterClrMapping/>
  </p:clrMapOvr>
  <p:extLst>
    <p:ext uri="{DCECCB84-F9BA-43D5-87BE-67443E8EF086}">
      <p15:sldGuideLst xmlns:p15="http://schemas.microsoft.com/office/powerpoint/2012/main">
        <p15:guide id="1" pos="271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med bild (h) - 2 (två rubrikrader)">
    <p:bg>
      <p:bgPr>
        <a:solidFill>
          <a:srgbClr val="ECF7F0"/>
        </a:solidFill>
        <a:effectLst/>
      </p:bgPr>
    </p:bg>
    <p:spTree>
      <p:nvGrpSpPr>
        <p:cNvPr id="1" name=""/>
        <p:cNvGrpSpPr/>
        <p:nvPr/>
      </p:nvGrpSpPr>
      <p:grpSpPr>
        <a:xfrm>
          <a:off x="0" y="0"/>
          <a:ext cx="0" cy="0"/>
          <a:chOff x="0" y="0"/>
          <a:chExt cx="0" cy="0"/>
        </a:xfrm>
      </p:grpSpPr>
      <p:sp>
        <p:nvSpPr>
          <p:cNvPr id="21" name="Freeform 5">
            <a:extLst>
              <a:ext uri="{FF2B5EF4-FFF2-40B4-BE49-F238E27FC236}">
                <a16:creationId xmlns:a16="http://schemas.microsoft.com/office/drawing/2014/main" id="{F723EA70-6257-4C86-B398-A19287487ECD}"/>
              </a:ext>
            </a:extLst>
          </p:cNvPr>
          <p:cNvSpPr>
            <a:spLocks/>
          </p:cNvSpPr>
          <p:nvPr userDrawn="1"/>
        </p:nvSpPr>
        <p:spPr bwMode="auto">
          <a:xfrm>
            <a:off x="8212635" y="4620940"/>
            <a:ext cx="659406" cy="370434"/>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nvGrpSpPr>
          <p:cNvPr id="22" name="Group 4">
            <a:extLst>
              <a:ext uri="{FF2B5EF4-FFF2-40B4-BE49-F238E27FC236}">
                <a16:creationId xmlns:a16="http://schemas.microsoft.com/office/drawing/2014/main" id="{22DA7573-0A68-49D8-8E8D-70E7D19DF185}"/>
              </a:ext>
            </a:extLst>
          </p:cNvPr>
          <p:cNvGrpSpPr>
            <a:grpSpLocks noChangeAspect="1"/>
          </p:cNvGrpSpPr>
          <p:nvPr userDrawn="1"/>
        </p:nvGrpSpPr>
        <p:grpSpPr bwMode="auto">
          <a:xfrm>
            <a:off x="8272463" y="4654550"/>
            <a:ext cx="539750" cy="303213"/>
            <a:chOff x="5211" y="2932"/>
            <a:chExt cx="340" cy="191"/>
          </a:xfrm>
        </p:grpSpPr>
        <p:sp>
          <p:nvSpPr>
            <p:cNvPr id="23" name="AutoShape 3">
              <a:extLst>
                <a:ext uri="{FF2B5EF4-FFF2-40B4-BE49-F238E27FC236}">
                  <a16:creationId xmlns:a16="http://schemas.microsoft.com/office/drawing/2014/main" id="{178C4E2B-ED51-40F6-BBDD-DFFA1B36DC89}"/>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4" name="Freeform 5">
              <a:extLst>
                <a:ext uri="{FF2B5EF4-FFF2-40B4-BE49-F238E27FC236}">
                  <a16:creationId xmlns:a16="http://schemas.microsoft.com/office/drawing/2014/main" id="{86C4EB8B-B643-4484-BB84-7465EEE68F8B}"/>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5" name="Freeform 6">
              <a:extLst>
                <a:ext uri="{FF2B5EF4-FFF2-40B4-BE49-F238E27FC236}">
                  <a16:creationId xmlns:a16="http://schemas.microsoft.com/office/drawing/2014/main" id="{79575CF5-B3F3-4E5D-8C8C-892C1B0BD103}"/>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6" name="Freeform 7">
              <a:extLst>
                <a:ext uri="{FF2B5EF4-FFF2-40B4-BE49-F238E27FC236}">
                  <a16:creationId xmlns:a16="http://schemas.microsoft.com/office/drawing/2014/main" id="{4F8F4839-F195-46FC-81DA-A194B0641761}"/>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7" name="Freeform 8">
              <a:extLst>
                <a:ext uri="{FF2B5EF4-FFF2-40B4-BE49-F238E27FC236}">
                  <a16:creationId xmlns:a16="http://schemas.microsoft.com/office/drawing/2014/main" id="{C99A14DE-EE42-453A-B4E8-96300E8F40AD}"/>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8" name="Freeform 9">
              <a:extLst>
                <a:ext uri="{FF2B5EF4-FFF2-40B4-BE49-F238E27FC236}">
                  <a16:creationId xmlns:a16="http://schemas.microsoft.com/office/drawing/2014/main" id="{D9975159-5156-492D-9E44-68DBA349669C}"/>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9" name="Freeform 10">
              <a:extLst>
                <a:ext uri="{FF2B5EF4-FFF2-40B4-BE49-F238E27FC236}">
                  <a16:creationId xmlns:a16="http://schemas.microsoft.com/office/drawing/2014/main" id="{F37887D5-5D42-412F-83D6-FDCF5F9AC594}"/>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0" name="Freeform 11">
              <a:extLst>
                <a:ext uri="{FF2B5EF4-FFF2-40B4-BE49-F238E27FC236}">
                  <a16:creationId xmlns:a16="http://schemas.microsoft.com/office/drawing/2014/main" id="{0579BB35-0466-4389-8E69-2E1B99D2AA36}"/>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1" name="Freeform 12">
              <a:extLst>
                <a:ext uri="{FF2B5EF4-FFF2-40B4-BE49-F238E27FC236}">
                  <a16:creationId xmlns:a16="http://schemas.microsoft.com/office/drawing/2014/main" id="{DC77D941-1E41-4DFB-8C22-36665A5AEA7C}"/>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2" name="Freeform 13">
              <a:extLst>
                <a:ext uri="{FF2B5EF4-FFF2-40B4-BE49-F238E27FC236}">
                  <a16:creationId xmlns:a16="http://schemas.microsoft.com/office/drawing/2014/main" id="{55C183E7-CFFB-48CC-93EF-977821546F07}"/>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3" name="Freeform 14">
              <a:extLst>
                <a:ext uri="{FF2B5EF4-FFF2-40B4-BE49-F238E27FC236}">
                  <a16:creationId xmlns:a16="http://schemas.microsoft.com/office/drawing/2014/main" id="{5876D752-0501-43E0-90B2-5642EDF23B5A}"/>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4" name="Freeform 15">
              <a:extLst>
                <a:ext uri="{FF2B5EF4-FFF2-40B4-BE49-F238E27FC236}">
                  <a16:creationId xmlns:a16="http://schemas.microsoft.com/office/drawing/2014/main" id="{B7CFB079-794C-40B0-854F-9B9E6A6F4202}"/>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5" name="Freeform 16">
              <a:extLst>
                <a:ext uri="{FF2B5EF4-FFF2-40B4-BE49-F238E27FC236}">
                  <a16:creationId xmlns:a16="http://schemas.microsoft.com/office/drawing/2014/main" id="{E8326E66-5847-4BCC-AB74-9C5B243E5194}"/>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6" name="Freeform 17">
              <a:extLst>
                <a:ext uri="{FF2B5EF4-FFF2-40B4-BE49-F238E27FC236}">
                  <a16:creationId xmlns:a16="http://schemas.microsoft.com/office/drawing/2014/main" id="{9B2658BE-CAB1-4470-9931-58F41454A1F1}"/>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7" name="Freeform 18">
              <a:extLst>
                <a:ext uri="{FF2B5EF4-FFF2-40B4-BE49-F238E27FC236}">
                  <a16:creationId xmlns:a16="http://schemas.microsoft.com/office/drawing/2014/main" id="{1CB00211-D4F2-46B0-804E-B6F6C7B92A63}"/>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8" name="Freeform 19">
              <a:extLst>
                <a:ext uri="{FF2B5EF4-FFF2-40B4-BE49-F238E27FC236}">
                  <a16:creationId xmlns:a16="http://schemas.microsoft.com/office/drawing/2014/main" id="{06C0DAF2-C839-469B-8A6A-24F150CA65C2}"/>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20" name="Platshållare för bild 19">
            <a:extLst>
              <a:ext uri="{FF2B5EF4-FFF2-40B4-BE49-F238E27FC236}">
                <a16:creationId xmlns:a16="http://schemas.microsoft.com/office/drawing/2014/main" id="{65DDA2B9-E355-4895-A27C-AFA54CDFBD00}"/>
              </a:ext>
            </a:extLst>
          </p:cNvPr>
          <p:cNvSpPr>
            <a:spLocks noGrp="1"/>
          </p:cNvSpPr>
          <p:nvPr>
            <p:ph type="pic" sz="quarter" idx="14"/>
          </p:nvPr>
        </p:nvSpPr>
        <p:spPr>
          <a:xfrm>
            <a:off x="4397856" y="0"/>
            <a:ext cx="4766400" cy="5143500"/>
          </a:xfrm>
          <a:custGeom>
            <a:avLst/>
            <a:gdLst>
              <a:gd name="connsiteX0" fmla="*/ 3939695 w 4766400"/>
              <a:gd name="connsiteY0" fmla="*/ 4654550 h 5143500"/>
              <a:gd name="connsiteX1" fmla="*/ 3874607 w 4766400"/>
              <a:gd name="connsiteY1" fmla="*/ 4725988 h 5143500"/>
              <a:gd name="connsiteX2" fmla="*/ 3874607 w 4766400"/>
              <a:gd name="connsiteY2" fmla="*/ 4884738 h 5143500"/>
              <a:gd name="connsiteX3" fmla="*/ 3939695 w 4766400"/>
              <a:gd name="connsiteY3" fmla="*/ 4957763 h 5143500"/>
              <a:gd name="connsiteX4" fmla="*/ 4349270 w 4766400"/>
              <a:gd name="connsiteY4" fmla="*/ 4957763 h 5143500"/>
              <a:gd name="connsiteX5" fmla="*/ 4414357 w 4766400"/>
              <a:gd name="connsiteY5" fmla="*/ 4884738 h 5143500"/>
              <a:gd name="connsiteX6" fmla="*/ 4414357 w 4766400"/>
              <a:gd name="connsiteY6" fmla="*/ 4725988 h 5143500"/>
              <a:gd name="connsiteX7" fmla="*/ 4349270 w 4766400"/>
              <a:gd name="connsiteY7" fmla="*/ 4654550 h 5143500"/>
              <a:gd name="connsiteX8" fmla="*/ 0 w 4766400"/>
              <a:gd name="connsiteY8" fmla="*/ 0 h 5143500"/>
              <a:gd name="connsiteX9" fmla="*/ 4429209 w 4766400"/>
              <a:gd name="connsiteY9" fmla="*/ 0 h 5143500"/>
              <a:gd name="connsiteX10" fmla="*/ 4431602 w 4766400"/>
              <a:gd name="connsiteY10" fmla="*/ 0 h 5143500"/>
              <a:gd name="connsiteX11" fmla="*/ 4766400 w 4766400"/>
              <a:gd name="connsiteY11" fmla="*/ 0 h 5143500"/>
              <a:gd name="connsiteX12" fmla="*/ 4766400 w 4766400"/>
              <a:gd name="connsiteY12" fmla="*/ 5143500 h 5143500"/>
              <a:gd name="connsiteX13" fmla="*/ 4431602 w 4766400"/>
              <a:gd name="connsiteY13" fmla="*/ 5143500 h 5143500"/>
              <a:gd name="connsiteX14" fmla="*/ 4429209 w 4766400"/>
              <a:gd name="connsiteY14" fmla="*/ 5143500 h 5143500"/>
              <a:gd name="connsiteX15" fmla="*/ 0 w 4766400"/>
              <a:gd name="connsiteY15" fmla="*/ 5143500 h 5143500"/>
              <a:gd name="connsiteX16" fmla="*/ 0 w 4766400"/>
              <a:gd name="connsiteY16" fmla="*/ 5138050 h 5143500"/>
              <a:gd name="connsiteX17" fmla="*/ 22023 w 4766400"/>
              <a:gd name="connsiteY17" fmla="*/ 5138050 h 5143500"/>
              <a:gd name="connsiteX18" fmla="*/ 109937 w 4766400"/>
              <a:gd name="connsiteY18" fmla="*/ 4896331 h 5143500"/>
              <a:gd name="connsiteX19" fmla="*/ 109937 w 4766400"/>
              <a:gd name="connsiteY19" fmla="*/ 4896838 h 5143500"/>
              <a:gd name="connsiteX20" fmla="*/ 201923 w 4766400"/>
              <a:gd name="connsiteY20" fmla="*/ 4710734 h 5143500"/>
              <a:gd name="connsiteX21" fmla="*/ 109937 w 4766400"/>
              <a:gd name="connsiteY21" fmla="*/ 4524504 h 5143500"/>
              <a:gd name="connsiteX22" fmla="*/ 22023 w 4766400"/>
              <a:gd name="connsiteY22" fmla="*/ 4282785 h 5143500"/>
              <a:gd name="connsiteX23" fmla="*/ 109937 w 4766400"/>
              <a:gd name="connsiteY23" fmla="*/ 4041066 h 5143500"/>
              <a:gd name="connsiteX24" fmla="*/ 201923 w 4766400"/>
              <a:gd name="connsiteY24" fmla="*/ 3851035 h 5143500"/>
              <a:gd name="connsiteX25" fmla="*/ 109937 w 4766400"/>
              <a:gd name="connsiteY25" fmla="*/ 3664805 h 5143500"/>
              <a:gd name="connsiteX26" fmla="*/ 22023 w 4766400"/>
              <a:gd name="connsiteY26" fmla="*/ 3423085 h 5143500"/>
              <a:gd name="connsiteX27" fmla="*/ 109937 w 4766400"/>
              <a:gd name="connsiteY27" fmla="*/ 3181493 h 5143500"/>
              <a:gd name="connsiteX28" fmla="*/ 201923 w 4766400"/>
              <a:gd name="connsiteY28" fmla="*/ 2995263 h 5143500"/>
              <a:gd name="connsiteX29" fmla="*/ 109937 w 4766400"/>
              <a:gd name="connsiteY29" fmla="*/ 2809033 h 5143500"/>
              <a:gd name="connsiteX30" fmla="*/ 22023 w 4766400"/>
              <a:gd name="connsiteY30" fmla="*/ 2567314 h 5143500"/>
              <a:gd name="connsiteX31" fmla="*/ 109937 w 4766400"/>
              <a:gd name="connsiteY31" fmla="*/ 2321667 h 5143500"/>
              <a:gd name="connsiteX32" fmla="*/ 201923 w 4766400"/>
              <a:gd name="connsiteY32" fmla="*/ 2135437 h 5143500"/>
              <a:gd name="connsiteX33" fmla="*/ 109937 w 4766400"/>
              <a:gd name="connsiteY33" fmla="*/ 1949333 h 5143500"/>
              <a:gd name="connsiteX34" fmla="*/ 22023 w 4766400"/>
              <a:gd name="connsiteY34" fmla="*/ 1707614 h 5143500"/>
              <a:gd name="connsiteX35" fmla="*/ 109937 w 4766400"/>
              <a:gd name="connsiteY35" fmla="*/ 1465895 h 5143500"/>
              <a:gd name="connsiteX36" fmla="*/ 201923 w 4766400"/>
              <a:gd name="connsiteY36" fmla="*/ 1279665 h 5143500"/>
              <a:gd name="connsiteX37" fmla="*/ 109937 w 4766400"/>
              <a:gd name="connsiteY37" fmla="*/ 1089634 h 5143500"/>
              <a:gd name="connsiteX38" fmla="*/ 22023 w 4766400"/>
              <a:gd name="connsiteY38" fmla="*/ 847915 h 5143500"/>
              <a:gd name="connsiteX39" fmla="*/ 109937 w 4766400"/>
              <a:gd name="connsiteY39" fmla="*/ 606322 h 5143500"/>
              <a:gd name="connsiteX40" fmla="*/ 201923 w 4766400"/>
              <a:gd name="connsiteY40" fmla="*/ 420092 h 5143500"/>
              <a:gd name="connsiteX41" fmla="*/ 109937 w 4766400"/>
              <a:gd name="connsiteY41" fmla="*/ 233862 h 5143500"/>
              <a:gd name="connsiteX42" fmla="*/ 22023 w 4766400"/>
              <a:gd name="connsiteY42" fmla="*/ 124 h 5143500"/>
              <a:gd name="connsiteX43" fmla="*/ 0 w 4766400"/>
              <a:gd name="connsiteY43" fmla="*/ 124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766400" h="5143500">
                <a:moveTo>
                  <a:pt x="3939695" y="4654550"/>
                </a:moveTo>
                <a:lnTo>
                  <a:pt x="3874607" y="4725988"/>
                </a:lnTo>
                <a:lnTo>
                  <a:pt x="3874607" y="4884738"/>
                </a:lnTo>
                <a:lnTo>
                  <a:pt x="3939695" y="4957763"/>
                </a:lnTo>
                <a:lnTo>
                  <a:pt x="4349270" y="4957763"/>
                </a:lnTo>
                <a:lnTo>
                  <a:pt x="4414357" y="4884738"/>
                </a:lnTo>
                <a:lnTo>
                  <a:pt x="4414357" y="4725988"/>
                </a:lnTo>
                <a:lnTo>
                  <a:pt x="4349270" y="4654550"/>
                </a:lnTo>
                <a:close/>
                <a:moveTo>
                  <a:pt x="0" y="0"/>
                </a:moveTo>
                <a:lnTo>
                  <a:pt x="4429209" y="0"/>
                </a:lnTo>
                <a:lnTo>
                  <a:pt x="4431602" y="0"/>
                </a:lnTo>
                <a:lnTo>
                  <a:pt x="4766400" y="0"/>
                </a:lnTo>
                <a:lnTo>
                  <a:pt x="4766400" y="5143500"/>
                </a:lnTo>
                <a:lnTo>
                  <a:pt x="4431602" y="5143500"/>
                </a:lnTo>
                <a:lnTo>
                  <a:pt x="4429209" y="5143500"/>
                </a:lnTo>
                <a:lnTo>
                  <a:pt x="0" y="5143500"/>
                </a:lnTo>
                <a:lnTo>
                  <a:pt x="0" y="5138050"/>
                </a:lnTo>
                <a:lnTo>
                  <a:pt x="22023" y="5138050"/>
                </a:lnTo>
                <a:cubicBezTo>
                  <a:pt x="22023" y="5058871"/>
                  <a:pt x="50013" y="4959801"/>
                  <a:pt x="109937" y="4896331"/>
                </a:cubicBezTo>
                <a:lnTo>
                  <a:pt x="109937" y="4896838"/>
                </a:lnTo>
                <a:cubicBezTo>
                  <a:pt x="173551" y="4825640"/>
                  <a:pt x="201923" y="4766097"/>
                  <a:pt x="201923" y="4710734"/>
                </a:cubicBezTo>
                <a:cubicBezTo>
                  <a:pt x="201923" y="4655372"/>
                  <a:pt x="173932" y="4595829"/>
                  <a:pt x="109937" y="4524504"/>
                </a:cubicBezTo>
                <a:cubicBezTo>
                  <a:pt x="50013" y="4457106"/>
                  <a:pt x="22023" y="4361965"/>
                  <a:pt x="22023" y="4282785"/>
                </a:cubicBezTo>
                <a:cubicBezTo>
                  <a:pt x="22023" y="4203606"/>
                  <a:pt x="50013" y="4104536"/>
                  <a:pt x="109937" y="4041066"/>
                </a:cubicBezTo>
                <a:cubicBezTo>
                  <a:pt x="173551" y="3969741"/>
                  <a:pt x="201923" y="3906397"/>
                  <a:pt x="201923" y="3851035"/>
                </a:cubicBezTo>
                <a:cubicBezTo>
                  <a:pt x="201923" y="3799600"/>
                  <a:pt x="173932" y="3736130"/>
                  <a:pt x="109937" y="3664805"/>
                </a:cubicBezTo>
                <a:cubicBezTo>
                  <a:pt x="50013" y="3601461"/>
                  <a:pt x="22023" y="3502392"/>
                  <a:pt x="22023" y="3423085"/>
                </a:cubicBezTo>
                <a:cubicBezTo>
                  <a:pt x="22023" y="3343780"/>
                  <a:pt x="50013" y="3248764"/>
                  <a:pt x="109937" y="3181493"/>
                </a:cubicBezTo>
                <a:cubicBezTo>
                  <a:pt x="173551" y="3110168"/>
                  <a:pt x="201923" y="3050752"/>
                  <a:pt x="201923" y="2995263"/>
                </a:cubicBezTo>
                <a:cubicBezTo>
                  <a:pt x="201923" y="2939774"/>
                  <a:pt x="173932" y="2876430"/>
                  <a:pt x="109937" y="2809033"/>
                </a:cubicBezTo>
                <a:cubicBezTo>
                  <a:pt x="50013" y="2741635"/>
                  <a:pt x="22023" y="2642566"/>
                  <a:pt x="22023" y="2567314"/>
                </a:cubicBezTo>
                <a:cubicBezTo>
                  <a:pt x="22023" y="2488134"/>
                  <a:pt x="50013" y="2389065"/>
                  <a:pt x="109937" y="2321667"/>
                </a:cubicBezTo>
                <a:cubicBezTo>
                  <a:pt x="173551" y="2254396"/>
                  <a:pt x="201923" y="2190926"/>
                  <a:pt x="201923" y="2135437"/>
                </a:cubicBezTo>
                <a:cubicBezTo>
                  <a:pt x="201923" y="2084002"/>
                  <a:pt x="173932" y="2020532"/>
                  <a:pt x="109937" y="1949333"/>
                </a:cubicBezTo>
                <a:cubicBezTo>
                  <a:pt x="50013" y="1881936"/>
                  <a:pt x="22023" y="1786794"/>
                  <a:pt x="22023" y="1707614"/>
                </a:cubicBezTo>
                <a:cubicBezTo>
                  <a:pt x="22023" y="1628435"/>
                  <a:pt x="50013" y="1533293"/>
                  <a:pt x="109937" y="1465895"/>
                </a:cubicBezTo>
                <a:cubicBezTo>
                  <a:pt x="173551" y="1394570"/>
                  <a:pt x="201923" y="1335154"/>
                  <a:pt x="201923" y="1279665"/>
                </a:cubicBezTo>
                <a:cubicBezTo>
                  <a:pt x="201923" y="1224176"/>
                  <a:pt x="173932" y="1160832"/>
                  <a:pt x="109937" y="1089634"/>
                </a:cubicBezTo>
                <a:cubicBezTo>
                  <a:pt x="50013" y="1026291"/>
                  <a:pt x="22023" y="927221"/>
                  <a:pt x="22023" y="847915"/>
                </a:cubicBezTo>
                <a:cubicBezTo>
                  <a:pt x="22023" y="772663"/>
                  <a:pt x="50013" y="673593"/>
                  <a:pt x="109937" y="606322"/>
                </a:cubicBezTo>
                <a:cubicBezTo>
                  <a:pt x="173551" y="534998"/>
                  <a:pt x="201923" y="475581"/>
                  <a:pt x="201923" y="420092"/>
                </a:cubicBezTo>
                <a:cubicBezTo>
                  <a:pt x="201923" y="364603"/>
                  <a:pt x="173932" y="305187"/>
                  <a:pt x="109937" y="233862"/>
                </a:cubicBezTo>
                <a:cubicBezTo>
                  <a:pt x="50013" y="170518"/>
                  <a:pt x="22023" y="71449"/>
                  <a:pt x="22023" y="124"/>
                </a:cubicBezTo>
                <a:lnTo>
                  <a:pt x="0" y="124"/>
                </a:lnTo>
                <a:close/>
              </a:path>
            </a:pathLst>
          </a:custGeom>
          <a:solidFill>
            <a:schemeClr val="bg1"/>
          </a:solidFill>
        </p:spPr>
        <p:txBody>
          <a:bodyPr wrap="square" bIns="648000" anchor="ctr">
            <a:noAutofit/>
          </a:bodyPr>
          <a:lstStyle>
            <a:lvl1pPr marL="0" indent="0" algn="ctr">
              <a:buNone/>
              <a:defRPr/>
            </a:lvl1pPr>
          </a:lstStyle>
          <a:p>
            <a:r>
              <a:rPr lang="sv-SE"/>
              <a:t>Klicka på ikonen för att lägga till en bild</a:t>
            </a:r>
            <a:endParaRPr lang="sv-SE" dirty="0"/>
          </a:p>
        </p:txBody>
      </p:sp>
      <p:sp>
        <p:nvSpPr>
          <p:cNvPr id="3" name="Platshållare för datum 2">
            <a:extLst>
              <a:ext uri="{FF2B5EF4-FFF2-40B4-BE49-F238E27FC236}">
                <a16:creationId xmlns:a16="http://schemas.microsoft.com/office/drawing/2014/main" id="{A88E20F4-72A1-4829-A797-2C1ED37CD0EB}"/>
              </a:ext>
            </a:extLst>
          </p:cNvPr>
          <p:cNvSpPr>
            <a:spLocks noGrp="1"/>
          </p:cNvSpPr>
          <p:nvPr>
            <p:ph type="dt" sz="half" idx="10"/>
          </p:nvPr>
        </p:nvSpPr>
        <p:spPr/>
        <p:txBody>
          <a:bodyPr/>
          <a:lstStyle/>
          <a:p>
            <a:fld id="{5B034638-A426-4C79-B348-281C82C2B898}" type="datetime1">
              <a:rPr lang="sv-SE" smtClean="0"/>
              <a:t>2024-12-09</a:t>
            </a:fld>
            <a:endParaRPr lang="sv-SE" dirty="0"/>
          </a:p>
        </p:txBody>
      </p:sp>
      <p:sp>
        <p:nvSpPr>
          <p:cNvPr id="4" name="Platshållare för sidfot 3">
            <a:extLst>
              <a:ext uri="{FF2B5EF4-FFF2-40B4-BE49-F238E27FC236}">
                <a16:creationId xmlns:a16="http://schemas.microsoft.com/office/drawing/2014/main" id="{4E1B13E8-FACA-4411-8931-727D2FC51C2E}"/>
              </a:ext>
            </a:extLst>
          </p:cNvPr>
          <p:cNvSpPr>
            <a:spLocks noGrp="1"/>
          </p:cNvSpPr>
          <p:nvPr>
            <p:ph type="ftr" sz="quarter" idx="11"/>
          </p:nvPr>
        </p:nvSpPr>
        <p:spPr/>
        <p:txBody>
          <a:bodyPr/>
          <a:lstStyle/>
          <a:p>
            <a:endParaRPr lang="sv-SE" dirty="0"/>
          </a:p>
        </p:txBody>
      </p:sp>
      <p:sp>
        <p:nvSpPr>
          <p:cNvPr id="43" name="Platshållare för innehåll 7">
            <a:extLst>
              <a:ext uri="{FF2B5EF4-FFF2-40B4-BE49-F238E27FC236}">
                <a16:creationId xmlns:a16="http://schemas.microsoft.com/office/drawing/2014/main" id="{4AE96B97-B31E-4C44-BD82-1E456C625784}"/>
              </a:ext>
            </a:extLst>
          </p:cNvPr>
          <p:cNvSpPr>
            <a:spLocks noGrp="1"/>
          </p:cNvSpPr>
          <p:nvPr>
            <p:ph sz="quarter" idx="13"/>
          </p:nvPr>
        </p:nvSpPr>
        <p:spPr>
          <a:xfrm>
            <a:off x="334963" y="2006402"/>
            <a:ext cx="3852000" cy="235128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4" name="Rubrik 1">
            <a:extLst>
              <a:ext uri="{FF2B5EF4-FFF2-40B4-BE49-F238E27FC236}">
                <a16:creationId xmlns:a16="http://schemas.microsoft.com/office/drawing/2014/main" id="{F29417E7-D445-4E71-A342-3181F543ED51}"/>
              </a:ext>
            </a:extLst>
          </p:cNvPr>
          <p:cNvSpPr>
            <a:spLocks noGrp="1"/>
          </p:cNvSpPr>
          <p:nvPr>
            <p:ph type="title" hasCustomPrompt="1"/>
          </p:nvPr>
        </p:nvSpPr>
        <p:spPr>
          <a:xfrm>
            <a:off x="334801" y="664353"/>
            <a:ext cx="3852000" cy="1070907"/>
          </a:xfrm>
          <a:solidFill>
            <a:srgbClr val="ECF7F0"/>
          </a:solidFill>
          <a:effectLst>
            <a:outerShdw dist="12700" dir="5400000" sx="15000" sy="15000" rotWithShape="0">
              <a:schemeClr val="tx1"/>
            </a:outerShdw>
          </a:effectLst>
        </p:spPr>
        <p:txBody>
          <a:bodyPr vert="horz" lIns="0" tIns="0" rIns="0" bIns="144000" rtlCol="0" anchor="t" anchorCtr="0">
            <a:noAutofit/>
          </a:bodyPr>
          <a:lstStyle>
            <a:lvl1pPr>
              <a:defRPr lang="en-US" dirty="0"/>
            </a:lvl1pPr>
          </a:lstStyle>
          <a:p>
            <a:pPr marL="0" lvl="0"/>
            <a:r>
              <a:rPr lang="sv-SE" dirty="0"/>
              <a:t>2 rader </a:t>
            </a:r>
            <a:br>
              <a:rPr lang="sv-SE" dirty="0"/>
            </a:br>
            <a:r>
              <a:rPr lang="sv-SE" dirty="0"/>
              <a:t>för rubrik</a:t>
            </a:r>
          </a:p>
        </p:txBody>
      </p:sp>
    </p:spTree>
    <p:extLst>
      <p:ext uri="{BB962C8B-B14F-4D97-AF65-F5344CB8AC3E}">
        <p14:creationId xmlns:p14="http://schemas.microsoft.com/office/powerpoint/2010/main" val="1507143713"/>
      </p:ext>
    </p:extLst>
  </p:cSld>
  <p:clrMapOvr>
    <a:masterClrMapping/>
  </p:clrMapOvr>
  <p:extLst>
    <p:ext uri="{DCECCB84-F9BA-43D5-87BE-67443E8EF086}">
      <p15:sldGuideLst xmlns:p15="http://schemas.microsoft.com/office/powerpoint/2012/main">
        <p15:guide id="1" pos="271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med bild (v) - 2 (en rubrikrad)">
    <p:bg>
      <p:bgPr>
        <a:solidFill>
          <a:srgbClr val="ECF7F0"/>
        </a:solidFill>
        <a:effectLst/>
      </p:bgPr>
    </p:bg>
    <p:spTree>
      <p:nvGrpSpPr>
        <p:cNvPr id="1" name=""/>
        <p:cNvGrpSpPr/>
        <p:nvPr/>
      </p:nvGrpSpPr>
      <p:grpSpPr>
        <a:xfrm>
          <a:off x="0" y="0"/>
          <a:ext cx="0" cy="0"/>
          <a:chOff x="0" y="0"/>
          <a:chExt cx="0" cy="0"/>
        </a:xfrm>
      </p:grpSpPr>
      <p:sp>
        <p:nvSpPr>
          <p:cNvPr id="21" name="Freeform 5">
            <a:extLst>
              <a:ext uri="{FF2B5EF4-FFF2-40B4-BE49-F238E27FC236}">
                <a16:creationId xmlns:a16="http://schemas.microsoft.com/office/drawing/2014/main" id="{F723EA70-6257-4C86-B398-A19287487ECD}"/>
              </a:ext>
            </a:extLst>
          </p:cNvPr>
          <p:cNvSpPr>
            <a:spLocks/>
          </p:cNvSpPr>
          <p:nvPr userDrawn="1"/>
        </p:nvSpPr>
        <p:spPr bwMode="auto">
          <a:xfrm>
            <a:off x="8212635" y="4620940"/>
            <a:ext cx="659406" cy="370434"/>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nvGrpSpPr>
          <p:cNvPr id="22" name="Group 4">
            <a:extLst>
              <a:ext uri="{FF2B5EF4-FFF2-40B4-BE49-F238E27FC236}">
                <a16:creationId xmlns:a16="http://schemas.microsoft.com/office/drawing/2014/main" id="{22DA7573-0A68-49D8-8E8D-70E7D19DF185}"/>
              </a:ext>
            </a:extLst>
          </p:cNvPr>
          <p:cNvGrpSpPr>
            <a:grpSpLocks noChangeAspect="1"/>
          </p:cNvGrpSpPr>
          <p:nvPr userDrawn="1"/>
        </p:nvGrpSpPr>
        <p:grpSpPr bwMode="auto">
          <a:xfrm>
            <a:off x="8272463" y="4654550"/>
            <a:ext cx="539750" cy="303213"/>
            <a:chOff x="5211" y="2932"/>
            <a:chExt cx="340" cy="191"/>
          </a:xfrm>
        </p:grpSpPr>
        <p:sp>
          <p:nvSpPr>
            <p:cNvPr id="23" name="AutoShape 3">
              <a:extLst>
                <a:ext uri="{FF2B5EF4-FFF2-40B4-BE49-F238E27FC236}">
                  <a16:creationId xmlns:a16="http://schemas.microsoft.com/office/drawing/2014/main" id="{178C4E2B-ED51-40F6-BBDD-DFFA1B36DC89}"/>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4" name="Freeform 5">
              <a:extLst>
                <a:ext uri="{FF2B5EF4-FFF2-40B4-BE49-F238E27FC236}">
                  <a16:creationId xmlns:a16="http://schemas.microsoft.com/office/drawing/2014/main" id="{86C4EB8B-B643-4484-BB84-7465EEE68F8B}"/>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5" name="Freeform 6">
              <a:extLst>
                <a:ext uri="{FF2B5EF4-FFF2-40B4-BE49-F238E27FC236}">
                  <a16:creationId xmlns:a16="http://schemas.microsoft.com/office/drawing/2014/main" id="{79575CF5-B3F3-4E5D-8C8C-892C1B0BD103}"/>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6" name="Freeform 7">
              <a:extLst>
                <a:ext uri="{FF2B5EF4-FFF2-40B4-BE49-F238E27FC236}">
                  <a16:creationId xmlns:a16="http://schemas.microsoft.com/office/drawing/2014/main" id="{4F8F4839-F195-46FC-81DA-A194B0641761}"/>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7" name="Freeform 8">
              <a:extLst>
                <a:ext uri="{FF2B5EF4-FFF2-40B4-BE49-F238E27FC236}">
                  <a16:creationId xmlns:a16="http://schemas.microsoft.com/office/drawing/2014/main" id="{C99A14DE-EE42-453A-B4E8-96300E8F40AD}"/>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8" name="Freeform 9">
              <a:extLst>
                <a:ext uri="{FF2B5EF4-FFF2-40B4-BE49-F238E27FC236}">
                  <a16:creationId xmlns:a16="http://schemas.microsoft.com/office/drawing/2014/main" id="{D9975159-5156-492D-9E44-68DBA349669C}"/>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9" name="Freeform 10">
              <a:extLst>
                <a:ext uri="{FF2B5EF4-FFF2-40B4-BE49-F238E27FC236}">
                  <a16:creationId xmlns:a16="http://schemas.microsoft.com/office/drawing/2014/main" id="{F37887D5-5D42-412F-83D6-FDCF5F9AC594}"/>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0" name="Freeform 11">
              <a:extLst>
                <a:ext uri="{FF2B5EF4-FFF2-40B4-BE49-F238E27FC236}">
                  <a16:creationId xmlns:a16="http://schemas.microsoft.com/office/drawing/2014/main" id="{0579BB35-0466-4389-8E69-2E1B99D2AA36}"/>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1" name="Freeform 12">
              <a:extLst>
                <a:ext uri="{FF2B5EF4-FFF2-40B4-BE49-F238E27FC236}">
                  <a16:creationId xmlns:a16="http://schemas.microsoft.com/office/drawing/2014/main" id="{DC77D941-1E41-4DFB-8C22-36665A5AEA7C}"/>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2" name="Freeform 13">
              <a:extLst>
                <a:ext uri="{FF2B5EF4-FFF2-40B4-BE49-F238E27FC236}">
                  <a16:creationId xmlns:a16="http://schemas.microsoft.com/office/drawing/2014/main" id="{55C183E7-CFFB-48CC-93EF-977821546F07}"/>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3" name="Freeform 14">
              <a:extLst>
                <a:ext uri="{FF2B5EF4-FFF2-40B4-BE49-F238E27FC236}">
                  <a16:creationId xmlns:a16="http://schemas.microsoft.com/office/drawing/2014/main" id="{5876D752-0501-43E0-90B2-5642EDF23B5A}"/>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4" name="Freeform 15">
              <a:extLst>
                <a:ext uri="{FF2B5EF4-FFF2-40B4-BE49-F238E27FC236}">
                  <a16:creationId xmlns:a16="http://schemas.microsoft.com/office/drawing/2014/main" id="{B7CFB079-794C-40B0-854F-9B9E6A6F4202}"/>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5" name="Freeform 16">
              <a:extLst>
                <a:ext uri="{FF2B5EF4-FFF2-40B4-BE49-F238E27FC236}">
                  <a16:creationId xmlns:a16="http://schemas.microsoft.com/office/drawing/2014/main" id="{E8326E66-5847-4BCC-AB74-9C5B243E5194}"/>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6" name="Freeform 17">
              <a:extLst>
                <a:ext uri="{FF2B5EF4-FFF2-40B4-BE49-F238E27FC236}">
                  <a16:creationId xmlns:a16="http://schemas.microsoft.com/office/drawing/2014/main" id="{9B2658BE-CAB1-4470-9931-58F41454A1F1}"/>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7" name="Freeform 18">
              <a:extLst>
                <a:ext uri="{FF2B5EF4-FFF2-40B4-BE49-F238E27FC236}">
                  <a16:creationId xmlns:a16="http://schemas.microsoft.com/office/drawing/2014/main" id="{1CB00211-D4F2-46B0-804E-B6F6C7B92A63}"/>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8" name="Freeform 19">
              <a:extLst>
                <a:ext uri="{FF2B5EF4-FFF2-40B4-BE49-F238E27FC236}">
                  <a16:creationId xmlns:a16="http://schemas.microsoft.com/office/drawing/2014/main" id="{06C0DAF2-C839-469B-8A6A-24F150CA65C2}"/>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3" name="Platshållare för datum 2">
            <a:extLst>
              <a:ext uri="{FF2B5EF4-FFF2-40B4-BE49-F238E27FC236}">
                <a16:creationId xmlns:a16="http://schemas.microsoft.com/office/drawing/2014/main" id="{A88E20F4-72A1-4829-A797-2C1ED37CD0EB}"/>
              </a:ext>
            </a:extLst>
          </p:cNvPr>
          <p:cNvSpPr>
            <a:spLocks noGrp="1"/>
          </p:cNvSpPr>
          <p:nvPr>
            <p:ph type="dt" sz="half" idx="10"/>
          </p:nvPr>
        </p:nvSpPr>
        <p:spPr/>
        <p:txBody>
          <a:bodyPr/>
          <a:lstStyle/>
          <a:p>
            <a:fld id="{5B034638-A426-4C79-B348-281C82C2B898}" type="datetime1">
              <a:rPr lang="sv-SE" smtClean="0"/>
              <a:t>2024-12-09</a:t>
            </a:fld>
            <a:endParaRPr lang="sv-SE" dirty="0"/>
          </a:p>
        </p:txBody>
      </p:sp>
      <p:sp>
        <p:nvSpPr>
          <p:cNvPr id="4" name="Platshållare för sidfot 3">
            <a:extLst>
              <a:ext uri="{FF2B5EF4-FFF2-40B4-BE49-F238E27FC236}">
                <a16:creationId xmlns:a16="http://schemas.microsoft.com/office/drawing/2014/main" id="{4E1B13E8-FACA-4411-8931-727D2FC51C2E}"/>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079566F2-EA05-419F-B18A-1D5FFEDC7328}"/>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40" name="Platshållare för bild 39">
            <a:extLst>
              <a:ext uri="{FF2B5EF4-FFF2-40B4-BE49-F238E27FC236}">
                <a16:creationId xmlns:a16="http://schemas.microsoft.com/office/drawing/2014/main" id="{B65C99E8-F4FA-4789-9ED5-B3CDD4734ECA}"/>
              </a:ext>
            </a:extLst>
          </p:cNvPr>
          <p:cNvSpPr>
            <a:spLocks noGrp="1"/>
          </p:cNvSpPr>
          <p:nvPr>
            <p:ph type="pic" sz="quarter" idx="14"/>
          </p:nvPr>
        </p:nvSpPr>
        <p:spPr>
          <a:xfrm>
            <a:off x="0" y="0"/>
            <a:ext cx="4766400" cy="5143500"/>
          </a:xfrm>
          <a:custGeom>
            <a:avLst/>
            <a:gdLst>
              <a:gd name="connsiteX0" fmla="*/ 0 w 4766400"/>
              <a:gd name="connsiteY0" fmla="*/ 0 h 5143500"/>
              <a:gd name="connsiteX1" fmla="*/ 4743505 w 4766400"/>
              <a:gd name="connsiteY1" fmla="*/ 0 h 5143500"/>
              <a:gd name="connsiteX2" fmla="*/ 4739067 w 4766400"/>
              <a:gd name="connsiteY2" fmla="*/ 52184 h 5143500"/>
              <a:gd name="connsiteX3" fmla="*/ 4656463 w 4766400"/>
              <a:gd name="connsiteY3" fmla="*/ 232205 h 5143500"/>
              <a:gd name="connsiteX4" fmla="*/ 4656463 w 4766400"/>
              <a:gd name="connsiteY4" fmla="*/ 231696 h 5143500"/>
              <a:gd name="connsiteX5" fmla="*/ 4564477 w 4766400"/>
              <a:gd name="connsiteY5" fmla="*/ 418369 h 5143500"/>
              <a:gd name="connsiteX6" fmla="*/ 4656463 w 4766400"/>
              <a:gd name="connsiteY6" fmla="*/ 605168 h 5143500"/>
              <a:gd name="connsiteX7" fmla="*/ 4744377 w 4766400"/>
              <a:gd name="connsiteY7" fmla="*/ 847626 h 5143500"/>
              <a:gd name="connsiteX8" fmla="*/ 4656463 w 4766400"/>
              <a:gd name="connsiteY8" fmla="*/ 1090083 h 5143500"/>
              <a:gd name="connsiteX9" fmla="*/ 4564477 w 4766400"/>
              <a:gd name="connsiteY9" fmla="*/ 1280695 h 5143500"/>
              <a:gd name="connsiteX10" fmla="*/ 4656463 w 4766400"/>
              <a:gd name="connsiteY10" fmla="*/ 1467494 h 5143500"/>
              <a:gd name="connsiteX11" fmla="*/ 4744377 w 4766400"/>
              <a:gd name="connsiteY11" fmla="*/ 1709953 h 5143500"/>
              <a:gd name="connsiteX12" fmla="*/ 4656463 w 4766400"/>
              <a:gd name="connsiteY12" fmla="*/ 1952283 h 5143500"/>
              <a:gd name="connsiteX13" fmla="*/ 4564477 w 4766400"/>
              <a:gd name="connsiteY13" fmla="*/ 2139082 h 5143500"/>
              <a:gd name="connsiteX14" fmla="*/ 4656463 w 4766400"/>
              <a:gd name="connsiteY14" fmla="*/ 2325882 h 5143500"/>
              <a:gd name="connsiteX15" fmla="*/ 4744377 w 4766400"/>
              <a:gd name="connsiteY15" fmla="*/ 2568339 h 5143500"/>
              <a:gd name="connsiteX16" fmla="*/ 4656463 w 4766400"/>
              <a:gd name="connsiteY16" fmla="*/ 2814737 h 5143500"/>
              <a:gd name="connsiteX17" fmla="*/ 4564477 w 4766400"/>
              <a:gd name="connsiteY17" fmla="*/ 3001536 h 5143500"/>
              <a:gd name="connsiteX18" fmla="*/ 4656463 w 4766400"/>
              <a:gd name="connsiteY18" fmla="*/ 3188209 h 5143500"/>
              <a:gd name="connsiteX19" fmla="*/ 4744377 w 4766400"/>
              <a:gd name="connsiteY19" fmla="*/ 3430667 h 5143500"/>
              <a:gd name="connsiteX20" fmla="*/ 4656463 w 4766400"/>
              <a:gd name="connsiteY20" fmla="*/ 3673125 h 5143500"/>
              <a:gd name="connsiteX21" fmla="*/ 4564477 w 4766400"/>
              <a:gd name="connsiteY21" fmla="*/ 3859924 h 5143500"/>
              <a:gd name="connsiteX22" fmla="*/ 4656463 w 4766400"/>
              <a:gd name="connsiteY22" fmla="*/ 4050536 h 5143500"/>
              <a:gd name="connsiteX23" fmla="*/ 4744377 w 4766400"/>
              <a:gd name="connsiteY23" fmla="*/ 4292993 h 5143500"/>
              <a:gd name="connsiteX24" fmla="*/ 4656463 w 4766400"/>
              <a:gd name="connsiteY24" fmla="*/ 4535325 h 5143500"/>
              <a:gd name="connsiteX25" fmla="*/ 4564477 w 4766400"/>
              <a:gd name="connsiteY25" fmla="*/ 4722124 h 5143500"/>
              <a:gd name="connsiteX26" fmla="*/ 4656463 w 4766400"/>
              <a:gd name="connsiteY26" fmla="*/ 4908923 h 5143500"/>
              <a:gd name="connsiteX27" fmla="*/ 4744377 w 4766400"/>
              <a:gd name="connsiteY27" fmla="*/ 5143375 h 5143500"/>
              <a:gd name="connsiteX28" fmla="*/ 4766400 w 4766400"/>
              <a:gd name="connsiteY28" fmla="*/ 5143375 h 5143500"/>
              <a:gd name="connsiteX29" fmla="*/ 4766400 w 4766400"/>
              <a:gd name="connsiteY29" fmla="*/ 5143500 h 5143500"/>
              <a:gd name="connsiteX30" fmla="*/ 337191 w 4766400"/>
              <a:gd name="connsiteY30" fmla="*/ 5143500 h 5143500"/>
              <a:gd name="connsiteX31" fmla="*/ 334798 w 4766400"/>
              <a:gd name="connsiteY31" fmla="*/ 5143500 h 5143500"/>
              <a:gd name="connsiteX32" fmla="*/ 0 w 4766400"/>
              <a:gd name="connsiteY3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66400" h="5143500">
                <a:moveTo>
                  <a:pt x="0" y="0"/>
                </a:moveTo>
                <a:lnTo>
                  <a:pt x="4743505" y="0"/>
                </a:lnTo>
                <a:lnTo>
                  <a:pt x="4739067" y="52184"/>
                </a:lnTo>
                <a:cubicBezTo>
                  <a:pt x="4728386" y="116622"/>
                  <a:pt x="4701406" y="184457"/>
                  <a:pt x="4656463" y="232205"/>
                </a:cubicBezTo>
                <a:lnTo>
                  <a:pt x="4656463" y="231696"/>
                </a:lnTo>
                <a:cubicBezTo>
                  <a:pt x="4592849" y="303112"/>
                  <a:pt x="4564477" y="362837"/>
                  <a:pt x="4564477" y="418369"/>
                </a:cubicBezTo>
                <a:cubicBezTo>
                  <a:pt x="4564477" y="473900"/>
                  <a:pt x="4592468" y="533625"/>
                  <a:pt x="4656463" y="605168"/>
                </a:cubicBezTo>
                <a:cubicBezTo>
                  <a:pt x="4716387" y="672772"/>
                  <a:pt x="4744377" y="768204"/>
                  <a:pt x="4744377" y="847626"/>
                </a:cubicBezTo>
                <a:cubicBezTo>
                  <a:pt x="4744377" y="927047"/>
                  <a:pt x="4716387" y="1026419"/>
                  <a:pt x="4656463" y="1090083"/>
                </a:cubicBezTo>
                <a:cubicBezTo>
                  <a:pt x="4592849" y="1161626"/>
                  <a:pt x="4564477" y="1225164"/>
                  <a:pt x="4564477" y="1280695"/>
                </a:cubicBezTo>
                <a:cubicBezTo>
                  <a:pt x="4564477" y="1332287"/>
                  <a:pt x="4592468" y="1395951"/>
                  <a:pt x="4656463" y="1467494"/>
                </a:cubicBezTo>
                <a:cubicBezTo>
                  <a:pt x="4716387" y="1531032"/>
                  <a:pt x="4744377" y="1630404"/>
                  <a:pt x="4744377" y="1709953"/>
                </a:cubicBezTo>
                <a:cubicBezTo>
                  <a:pt x="4744377" y="1789501"/>
                  <a:pt x="4716387" y="1884807"/>
                  <a:pt x="4656463" y="1952283"/>
                </a:cubicBezTo>
                <a:cubicBezTo>
                  <a:pt x="4592849" y="2023826"/>
                  <a:pt x="4564477" y="2083424"/>
                  <a:pt x="4564477" y="2139082"/>
                </a:cubicBezTo>
                <a:cubicBezTo>
                  <a:pt x="4564477" y="2194741"/>
                  <a:pt x="4592468" y="2258279"/>
                  <a:pt x="4656463" y="2325882"/>
                </a:cubicBezTo>
                <a:cubicBezTo>
                  <a:pt x="4716387" y="2393486"/>
                  <a:pt x="4744377" y="2492857"/>
                  <a:pt x="4744377" y="2568339"/>
                </a:cubicBezTo>
                <a:cubicBezTo>
                  <a:pt x="4744377" y="2647761"/>
                  <a:pt x="4716387" y="2747133"/>
                  <a:pt x="4656463" y="2814737"/>
                </a:cubicBezTo>
                <a:cubicBezTo>
                  <a:pt x="4592849" y="2882214"/>
                  <a:pt x="4564477" y="2945878"/>
                  <a:pt x="4564477" y="3001536"/>
                </a:cubicBezTo>
                <a:cubicBezTo>
                  <a:pt x="4564477" y="3053129"/>
                  <a:pt x="4592468" y="3116792"/>
                  <a:pt x="4656463" y="3188209"/>
                </a:cubicBezTo>
                <a:cubicBezTo>
                  <a:pt x="4716387" y="3255812"/>
                  <a:pt x="4744377" y="3351245"/>
                  <a:pt x="4744377" y="3430667"/>
                </a:cubicBezTo>
                <a:cubicBezTo>
                  <a:pt x="4744377" y="3510088"/>
                  <a:pt x="4716387" y="3605521"/>
                  <a:pt x="4656463" y="3673125"/>
                </a:cubicBezTo>
                <a:cubicBezTo>
                  <a:pt x="4592849" y="3744668"/>
                  <a:pt x="4564477" y="3804265"/>
                  <a:pt x="4564477" y="3859924"/>
                </a:cubicBezTo>
                <a:cubicBezTo>
                  <a:pt x="4564477" y="3915582"/>
                  <a:pt x="4592468" y="3979120"/>
                  <a:pt x="4656463" y="4050536"/>
                </a:cubicBezTo>
                <a:cubicBezTo>
                  <a:pt x="4716387" y="4114072"/>
                  <a:pt x="4744377" y="4213445"/>
                  <a:pt x="4744377" y="4292993"/>
                </a:cubicBezTo>
                <a:cubicBezTo>
                  <a:pt x="4744377" y="4368475"/>
                  <a:pt x="4716387" y="4467848"/>
                  <a:pt x="4656463" y="4535325"/>
                </a:cubicBezTo>
                <a:cubicBezTo>
                  <a:pt x="4592849" y="4606867"/>
                  <a:pt x="4564477" y="4666465"/>
                  <a:pt x="4564477" y="4722124"/>
                </a:cubicBezTo>
                <a:cubicBezTo>
                  <a:pt x="4564477" y="4777782"/>
                  <a:pt x="4592468" y="4837380"/>
                  <a:pt x="4656463" y="4908923"/>
                </a:cubicBezTo>
                <a:cubicBezTo>
                  <a:pt x="4716387" y="4972461"/>
                  <a:pt x="4744377" y="5071832"/>
                  <a:pt x="4744377" y="5143375"/>
                </a:cubicBezTo>
                <a:lnTo>
                  <a:pt x="4766400" y="5143375"/>
                </a:lnTo>
                <a:lnTo>
                  <a:pt x="4766400" y="5143500"/>
                </a:lnTo>
                <a:lnTo>
                  <a:pt x="337191" y="5143500"/>
                </a:lnTo>
                <a:lnTo>
                  <a:pt x="334798" y="5143500"/>
                </a:lnTo>
                <a:lnTo>
                  <a:pt x="0" y="5143500"/>
                </a:lnTo>
                <a:close/>
              </a:path>
            </a:pathLst>
          </a:custGeom>
          <a:solidFill>
            <a:schemeClr val="bg1"/>
          </a:solidFill>
        </p:spPr>
        <p:txBody>
          <a:bodyPr vert="horz" wrap="square" lIns="0" tIns="0" rIns="0" bIns="648000" rtlCol="0" anchor="ctr">
            <a:noAutofit/>
          </a:bodyPr>
          <a:lstStyle>
            <a:lvl1pPr>
              <a:defRPr lang="sv-SE"/>
            </a:lvl1pPr>
          </a:lstStyle>
          <a:p>
            <a:pPr marL="0" lvl="0" indent="0" algn="ctr">
              <a:buNone/>
            </a:pPr>
            <a:r>
              <a:rPr lang="sv-SE"/>
              <a:t>Klicka på ikonen för att lägga till en bild</a:t>
            </a:r>
            <a:endParaRPr lang="sv-SE" dirty="0"/>
          </a:p>
        </p:txBody>
      </p:sp>
      <p:sp>
        <p:nvSpPr>
          <p:cNvPr id="41" name="Platshållare för innehåll 7">
            <a:extLst>
              <a:ext uri="{FF2B5EF4-FFF2-40B4-BE49-F238E27FC236}">
                <a16:creationId xmlns:a16="http://schemas.microsoft.com/office/drawing/2014/main" id="{D1ABFAFB-A731-4B1F-80C9-5FF9A83E6521}"/>
              </a:ext>
            </a:extLst>
          </p:cNvPr>
          <p:cNvSpPr>
            <a:spLocks noGrp="1"/>
          </p:cNvSpPr>
          <p:nvPr>
            <p:ph sz="quarter" idx="13"/>
          </p:nvPr>
        </p:nvSpPr>
        <p:spPr>
          <a:xfrm>
            <a:off x="4957615" y="1544004"/>
            <a:ext cx="3852000" cy="2807334"/>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2" name="Rubrik 1">
            <a:extLst>
              <a:ext uri="{FF2B5EF4-FFF2-40B4-BE49-F238E27FC236}">
                <a16:creationId xmlns:a16="http://schemas.microsoft.com/office/drawing/2014/main" id="{60E3B921-1E60-43A3-9242-6BA8A17383BD}"/>
              </a:ext>
            </a:extLst>
          </p:cNvPr>
          <p:cNvSpPr>
            <a:spLocks noGrp="1"/>
          </p:cNvSpPr>
          <p:nvPr>
            <p:ph type="title" hasCustomPrompt="1"/>
          </p:nvPr>
        </p:nvSpPr>
        <p:spPr>
          <a:xfrm>
            <a:off x="4957453" y="655773"/>
            <a:ext cx="3852000" cy="633408"/>
          </a:xfrm>
          <a:solidFill>
            <a:srgbClr val="ECF7F0"/>
          </a:solidFill>
          <a:effectLst>
            <a:outerShdw dist="12700" dir="5400000" sx="15000" sy="15000" rotWithShape="0">
              <a:schemeClr val="tx1"/>
            </a:outerShdw>
          </a:effectLst>
        </p:spPr>
        <p:txBody>
          <a:bodyPr vert="horz" lIns="0" tIns="0" rIns="0" bIns="144000" rtlCol="0" anchor="t" anchorCtr="0">
            <a:noAutofit/>
          </a:bodyPr>
          <a:lstStyle>
            <a:lvl1pPr>
              <a:defRPr lang="en-US" dirty="0"/>
            </a:lvl1pPr>
          </a:lstStyle>
          <a:p>
            <a:pPr marL="0" lvl="0"/>
            <a:r>
              <a:rPr lang="sv-SE" dirty="0"/>
              <a:t>1 rader för rubrik</a:t>
            </a:r>
          </a:p>
        </p:txBody>
      </p:sp>
    </p:spTree>
    <p:extLst>
      <p:ext uri="{BB962C8B-B14F-4D97-AF65-F5344CB8AC3E}">
        <p14:creationId xmlns:p14="http://schemas.microsoft.com/office/powerpoint/2010/main" val="1678996915"/>
      </p:ext>
    </p:extLst>
  </p:cSld>
  <p:clrMapOvr>
    <a:masterClrMapping/>
  </p:clrMapOvr>
  <p:extLst>
    <p:ext uri="{DCECCB84-F9BA-43D5-87BE-67443E8EF086}">
      <p15:sldGuideLst xmlns:p15="http://schemas.microsoft.com/office/powerpoint/2012/main">
        <p15:guide id="1" pos="271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med bild (v) - 2 (två rubrikrader)">
    <p:bg>
      <p:bgPr>
        <a:solidFill>
          <a:srgbClr val="ECF7F0"/>
        </a:solidFill>
        <a:effectLst/>
      </p:bgPr>
    </p:bg>
    <p:spTree>
      <p:nvGrpSpPr>
        <p:cNvPr id="1" name=""/>
        <p:cNvGrpSpPr/>
        <p:nvPr/>
      </p:nvGrpSpPr>
      <p:grpSpPr>
        <a:xfrm>
          <a:off x="0" y="0"/>
          <a:ext cx="0" cy="0"/>
          <a:chOff x="0" y="0"/>
          <a:chExt cx="0" cy="0"/>
        </a:xfrm>
      </p:grpSpPr>
      <p:sp>
        <p:nvSpPr>
          <p:cNvPr id="44" name="Platshållare för bild 43">
            <a:extLst>
              <a:ext uri="{FF2B5EF4-FFF2-40B4-BE49-F238E27FC236}">
                <a16:creationId xmlns:a16="http://schemas.microsoft.com/office/drawing/2014/main" id="{C3544713-2392-47FA-9D1B-25E857B7F371}"/>
              </a:ext>
            </a:extLst>
          </p:cNvPr>
          <p:cNvSpPr>
            <a:spLocks noGrp="1"/>
          </p:cNvSpPr>
          <p:nvPr>
            <p:ph type="pic" sz="quarter" idx="14"/>
          </p:nvPr>
        </p:nvSpPr>
        <p:spPr>
          <a:xfrm>
            <a:off x="0" y="0"/>
            <a:ext cx="4766400" cy="5143500"/>
          </a:xfrm>
          <a:custGeom>
            <a:avLst/>
            <a:gdLst>
              <a:gd name="connsiteX0" fmla="*/ 0 w 4766400"/>
              <a:gd name="connsiteY0" fmla="*/ 0 h 5143500"/>
              <a:gd name="connsiteX1" fmla="*/ 4743505 w 4766400"/>
              <a:gd name="connsiteY1" fmla="*/ 0 h 5143500"/>
              <a:gd name="connsiteX2" fmla="*/ 4739067 w 4766400"/>
              <a:gd name="connsiteY2" fmla="*/ 52184 h 5143500"/>
              <a:gd name="connsiteX3" fmla="*/ 4656463 w 4766400"/>
              <a:gd name="connsiteY3" fmla="*/ 232205 h 5143500"/>
              <a:gd name="connsiteX4" fmla="*/ 4656463 w 4766400"/>
              <a:gd name="connsiteY4" fmla="*/ 231696 h 5143500"/>
              <a:gd name="connsiteX5" fmla="*/ 4564477 w 4766400"/>
              <a:gd name="connsiteY5" fmla="*/ 418369 h 5143500"/>
              <a:gd name="connsiteX6" fmla="*/ 4656463 w 4766400"/>
              <a:gd name="connsiteY6" fmla="*/ 605168 h 5143500"/>
              <a:gd name="connsiteX7" fmla="*/ 4744377 w 4766400"/>
              <a:gd name="connsiteY7" fmla="*/ 847626 h 5143500"/>
              <a:gd name="connsiteX8" fmla="*/ 4656463 w 4766400"/>
              <a:gd name="connsiteY8" fmla="*/ 1090083 h 5143500"/>
              <a:gd name="connsiteX9" fmla="*/ 4564477 w 4766400"/>
              <a:gd name="connsiteY9" fmla="*/ 1280695 h 5143500"/>
              <a:gd name="connsiteX10" fmla="*/ 4656463 w 4766400"/>
              <a:gd name="connsiteY10" fmla="*/ 1467494 h 5143500"/>
              <a:gd name="connsiteX11" fmla="*/ 4744377 w 4766400"/>
              <a:gd name="connsiteY11" fmla="*/ 1709953 h 5143500"/>
              <a:gd name="connsiteX12" fmla="*/ 4656463 w 4766400"/>
              <a:gd name="connsiteY12" fmla="*/ 1952283 h 5143500"/>
              <a:gd name="connsiteX13" fmla="*/ 4564477 w 4766400"/>
              <a:gd name="connsiteY13" fmla="*/ 2139082 h 5143500"/>
              <a:gd name="connsiteX14" fmla="*/ 4656463 w 4766400"/>
              <a:gd name="connsiteY14" fmla="*/ 2325882 h 5143500"/>
              <a:gd name="connsiteX15" fmla="*/ 4744377 w 4766400"/>
              <a:gd name="connsiteY15" fmla="*/ 2568339 h 5143500"/>
              <a:gd name="connsiteX16" fmla="*/ 4656463 w 4766400"/>
              <a:gd name="connsiteY16" fmla="*/ 2814737 h 5143500"/>
              <a:gd name="connsiteX17" fmla="*/ 4564477 w 4766400"/>
              <a:gd name="connsiteY17" fmla="*/ 3001536 h 5143500"/>
              <a:gd name="connsiteX18" fmla="*/ 4656463 w 4766400"/>
              <a:gd name="connsiteY18" fmla="*/ 3188209 h 5143500"/>
              <a:gd name="connsiteX19" fmla="*/ 4744377 w 4766400"/>
              <a:gd name="connsiteY19" fmla="*/ 3430667 h 5143500"/>
              <a:gd name="connsiteX20" fmla="*/ 4656463 w 4766400"/>
              <a:gd name="connsiteY20" fmla="*/ 3673125 h 5143500"/>
              <a:gd name="connsiteX21" fmla="*/ 4564477 w 4766400"/>
              <a:gd name="connsiteY21" fmla="*/ 3859924 h 5143500"/>
              <a:gd name="connsiteX22" fmla="*/ 4656463 w 4766400"/>
              <a:gd name="connsiteY22" fmla="*/ 4050536 h 5143500"/>
              <a:gd name="connsiteX23" fmla="*/ 4744377 w 4766400"/>
              <a:gd name="connsiteY23" fmla="*/ 4292993 h 5143500"/>
              <a:gd name="connsiteX24" fmla="*/ 4656463 w 4766400"/>
              <a:gd name="connsiteY24" fmla="*/ 4535325 h 5143500"/>
              <a:gd name="connsiteX25" fmla="*/ 4564477 w 4766400"/>
              <a:gd name="connsiteY25" fmla="*/ 4722124 h 5143500"/>
              <a:gd name="connsiteX26" fmla="*/ 4656463 w 4766400"/>
              <a:gd name="connsiteY26" fmla="*/ 4908923 h 5143500"/>
              <a:gd name="connsiteX27" fmla="*/ 4744377 w 4766400"/>
              <a:gd name="connsiteY27" fmla="*/ 5143375 h 5143500"/>
              <a:gd name="connsiteX28" fmla="*/ 4766400 w 4766400"/>
              <a:gd name="connsiteY28" fmla="*/ 5143375 h 5143500"/>
              <a:gd name="connsiteX29" fmla="*/ 4766400 w 4766400"/>
              <a:gd name="connsiteY29" fmla="*/ 5143500 h 5143500"/>
              <a:gd name="connsiteX30" fmla="*/ 337191 w 4766400"/>
              <a:gd name="connsiteY30" fmla="*/ 5143500 h 5143500"/>
              <a:gd name="connsiteX31" fmla="*/ 334798 w 4766400"/>
              <a:gd name="connsiteY31" fmla="*/ 5143500 h 5143500"/>
              <a:gd name="connsiteX32" fmla="*/ 0 w 4766400"/>
              <a:gd name="connsiteY3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66400" h="5143500">
                <a:moveTo>
                  <a:pt x="0" y="0"/>
                </a:moveTo>
                <a:lnTo>
                  <a:pt x="4743505" y="0"/>
                </a:lnTo>
                <a:lnTo>
                  <a:pt x="4739067" y="52184"/>
                </a:lnTo>
                <a:cubicBezTo>
                  <a:pt x="4728386" y="116622"/>
                  <a:pt x="4701406" y="184457"/>
                  <a:pt x="4656463" y="232205"/>
                </a:cubicBezTo>
                <a:lnTo>
                  <a:pt x="4656463" y="231696"/>
                </a:lnTo>
                <a:cubicBezTo>
                  <a:pt x="4592849" y="303112"/>
                  <a:pt x="4564477" y="362837"/>
                  <a:pt x="4564477" y="418369"/>
                </a:cubicBezTo>
                <a:cubicBezTo>
                  <a:pt x="4564477" y="473900"/>
                  <a:pt x="4592468" y="533625"/>
                  <a:pt x="4656463" y="605168"/>
                </a:cubicBezTo>
                <a:cubicBezTo>
                  <a:pt x="4716387" y="672772"/>
                  <a:pt x="4744377" y="768204"/>
                  <a:pt x="4744377" y="847626"/>
                </a:cubicBezTo>
                <a:cubicBezTo>
                  <a:pt x="4744377" y="927047"/>
                  <a:pt x="4716387" y="1026419"/>
                  <a:pt x="4656463" y="1090083"/>
                </a:cubicBezTo>
                <a:cubicBezTo>
                  <a:pt x="4592849" y="1161626"/>
                  <a:pt x="4564477" y="1225164"/>
                  <a:pt x="4564477" y="1280695"/>
                </a:cubicBezTo>
                <a:cubicBezTo>
                  <a:pt x="4564477" y="1332287"/>
                  <a:pt x="4592468" y="1395951"/>
                  <a:pt x="4656463" y="1467494"/>
                </a:cubicBezTo>
                <a:cubicBezTo>
                  <a:pt x="4716387" y="1531032"/>
                  <a:pt x="4744377" y="1630404"/>
                  <a:pt x="4744377" y="1709953"/>
                </a:cubicBezTo>
                <a:cubicBezTo>
                  <a:pt x="4744377" y="1789501"/>
                  <a:pt x="4716387" y="1884807"/>
                  <a:pt x="4656463" y="1952283"/>
                </a:cubicBezTo>
                <a:cubicBezTo>
                  <a:pt x="4592849" y="2023826"/>
                  <a:pt x="4564477" y="2083424"/>
                  <a:pt x="4564477" y="2139082"/>
                </a:cubicBezTo>
                <a:cubicBezTo>
                  <a:pt x="4564477" y="2194741"/>
                  <a:pt x="4592468" y="2258279"/>
                  <a:pt x="4656463" y="2325882"/>
                </a:cubicBezTo>
                <a:cubicBezTo>
                  <a:pt x="4716387" y="2393486"/>
                  <a:pt x="4744377" y="2492857"/>
                  <a:pt x="4744377" y="2568339"/>
                </a:cubicBezTo>
                <a:cubicBezTo>
                  <a:pt x="4744377" y="2647761"/>
                  <a:pt x="4716387" y="2747133"/>
                  <a:pt x="4656463" y="2814737"/>
                </a:cubicBezTo>
                <a:cubicBezTo>
                  <a:pt x="4592849" y="2882214"/>
                  <a:pt x="4564477" y="2945878"/>
                  <a:pt x="4564477" y="3001536"/>
                </a:cubicBezTo>
                <a:cubicBezTo>
                  <a:pt x="4564477" y="3053129"/>
                  <a:pt x="4592468" y="3116792"/>
                  <a:pt x="4656463" y="3188209"/>
                </a:cubicBezTo>
                <a:cubicBezTo>
                  <a:pt x="4716387" y="3255812"/>
                  <a:pt x="4744377" y="3351245"/>
                  <a:pt x="4744377" y="3430667"/>
                </a:cubicBezTo>
                <a:cubicBezTo>
                  <a:pt x="4744377" y="3510088"/>
                  <a:pt x="4716387" y="3605521"/>
                  <a:pt x="4656463" y="3673125"/>
                </a:cubicBezTo>
                <a:cubicBezTo>
                  <a:pt x="4592849" y="3744668"/>
                  <a:pt x="4564477" y="3804265"/>
                  <a:pt x="4564477" y="3859924"/>
                </a:cubicBezTo>
                <a:cubicBezTo>
                  <a:pt x="4564477" y="3915582"/>
                  <a:pt x="4592468" y="3979120"/>
                  <a:pt x="4656463" y="4050536"/>
                </a:cubicBezTo>
                <a:cubicBezTo>
                  <a:pt x="4716387" y="4114072"/>
                  <a:pt x="4744377" y="4213445"/>
                  <a:pt x="4744377" y="4292993"/>
                </a:cubicBezTo>
                <a:cubicBezTo>
                  <a:pt x="4744377" y="4368475"/>
                  <a:pt x="4716387" y="4467848"/>
                  <a:pt x="4656463" y="4535325"/>
                </a:cubicBezTo>
                <a:cubicBezTo>
                  <a:pt x="4592849" y="4606867"/>
                  <a:pt x="4564477" y="4666465"/>
                  <a:pt x="4564477" y="4722124"/>
                </a:cubicBezTo>
                <a:cubicBezTo>
                  <a:pt x="4564477" y="4777782"/>
                  <a:pt x="4592468" y="4837380"/>
                  <a:pt x="4656463" y="4908923"/>
                </a:cubicBezTo>
                <a:cubicBezTo>
                  <a:pt x="4716387" y="4972461"/>
                  <a:pt x="4744377" y="5071832"/>
                  <a:pt x="4744377" y="5143375"/>
                </a:cubicBezTo>
                <a:lnTo>
                  <a:pt x="4766400" y="5143375"/>
                </a:lnTo>
                <a:lnTo>
                  <a:pt x="4766400" y="5143500"/>
                </a:lnTo>
                <a:lnTo>
                  <a:pt x="337191" y="5143500"/>
                </a:lnTo>
                <a:lnTo>
                  <a:pt x="334798" y="5143500"/>
                </a:lnTo>
                <a:lnTo>
                  <a:pt x="0" y="5143500"/>
                </a:lnTo>
                <a:close/>
              </a:path>
            </a:pathLst>
          </a:custGeom>
          <a:solidFill>
            <a:schemeClr val="bg1"/>
          </a:solidFill>
        </p:spPr>
        <p:txBody>
          <a:bodyPr vert="horz" wrap="square" lIns="0" tIns="0" rIns="0" bIns="648000" rtlCol="0" anchor="ctr">
            <a:noAutofit/>
          </a:bodyPr>
          <a:lstStyle>
            <a:lvl1pPr>
              <a:defRPr lang="sv-SE"/>
            </a:lvl1pPr>
          </a:lstStyle>
          <a:p>
            <a:pPr marL="0" lvl="0" indent="0" algn="ctr">
              <a:buNone/>
            </a:pPr>
            <a:r>
              <a:rPr lang="sv-SE"/>
              <a:t>Klicka på ikonen för att lägga till en bild</a:t>
            </a:r>
            <a:endParaRPr lang="sv-SE" dirty="0"/>
          </a:p>
        </p:txBody>
      </p:sp>
      <p:sp>
        <p:nvSpPr>
          <p:cNvPr id="21" name="Freeform 5">
            <a:extLst>
              <a:ext uri="{FF2B5EF4-FFF2-40B4-BE49-F238E27FC236}">
                <a16:creationId xmlns:a16="http://schemas.microsoft.com/office/drawing/2014/main" id="{F723EA70-6257-4C86-B398-A19287487ECD}"/>
              </a:ext>
            </a:extLst>
          </p:cNvPr>
          <p:cNvSpPr>
            <a:spLocks/>
          </p:cNvSpPr>
          <p:nvPr userDrawn="1"/>
        </p:nvSpPr>
        <p:spPr bwMode="auto">
          <a:xfrm>
            <a:off x="8212635" y="4620940"/>
            <a:ext cx="659406" cy="370434"/>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nvGrpSpPr>
          <p:cNvPr id="22" name="Group 4">
            <a:extLst>
              <a:ext uri="{FF2B5EF4-FFF2-40B4-BE49-F238E27FC236}">
                <a16:creationId xmlns:a16="http://schemas.microsoft.com/office/drawing/2014/main" id="{22DA7573-0A68-49D8-8E8D-70E7D19DF185}"/>
              </a:ext>
            </a:extLst>
          </p:cNvPr>
          <p:cNvGrpSpPr>
            <a:grpSpLocks noChangeAspect="1"/>
          </p:cNvGrpSpPr>
          <p:nvPr userDrawn="1"/>
        </p:nvGrpSpPr>
        <p:grpSpPr bwMode="auto">
          <a:xfrm>
            <a:off x="8272463" y="4654550"/>
            <a:ext cx="539750" cy="303213"/>
            <a:chOff x="5211" y="2932"/>
            <a:chExt cx="340" cy="191"/>
          </a:xfrm>
        </p:grpSpPr>
        <p:sp>
          <p:nvSpPr>
            <p:cNvPr id="23" name="AutoShape 3">
              <a:extLst>
                <a:ext uri="{FF2B5EF4-FFF2-40B4-BE49-F238E27FC236}">
                  <a16:creationId xmlns:a16="http://schemas.microsoft.com/office/drawing/2014/main" id="{178C4E2B-ED51-40F6-BBDD-DFFA1B36DC89}"/>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4" name="Freeform 5">
              <a:extLst>
                <a:ext uri="{FF2B5EF4-FFF2-40B4-BE49-F238E27FC236}">
                  <a16:creationId xmlns:a16="http://schemas.microsoft.com/office/drawing/2014/main" id="{86C4EB8B-B643-4484-BB84-7465EEE68F8B}"/>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5" name="Freeform 6">
              <a:extLst>
                <a:ext uri="{FF2B5EF4-FFF2-40B4-BE49-F238E27FC236}">
                  <a16:creationId xmlns:a16="http://schemas.microsoft.com/office/drawing/2014/main" id="{79575CF5-B3F3-4E5D-8C8C-892C1B0BD103}"/>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6" name="Freeform 7">
              <a:extLst>
                <a:ext uri="{FF2B5EF4-FFF2-40B4-BE49-F238E27FC236}">
                  <a16:creationId xmlns:a16="http://schemas.microsoft.com/office/drawing/2014/main" id="{4F8F4839-F195-46FC-81DA-A194B0641761}"/>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7" name="Freeform 8">
              <a:extLst>
                <a:ext uri="{FF2B5EF4-FFF2-40B4-BE49-F238E27FC236}">
                  <a16:creationId xmlns:a16="http://schemas.microsoft.com/office/drawing/2014/main" id="{C99A14DE-EE42-453A-B4E8-96300E8F40AD}"/>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8" name="Freeform 9">
              <a:extLst>
                <a:ext uri="{FF2B5EF4-FFF2-40B4-BE49-F238E27FC236}">
                  <a16:creationId xmlns:a16="http://schemas.microsoft.com/office/drawing/2014/main" id="{D9975159-5156-492D-9E44-68DBA349669C}"/>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9" name="Freeform 10">
              <a:extLst>
                <a:ext uri="{FF2B5EF4-FFF2-40B4-BE49-F238E27FC236}">
                  <a16:creationId xmlns:a16="http://schemas.microsoft.com/office/drawing/2014/main" id="{F37887D5-5D42-412F-83D6-FDCF5F9AC594}"/>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0" name="Freeform 11">
              <a:extLst>
                <a:ext uri="{FF2B5EF4-FFF2-40B4-BE49-F238E27FC236}">
                  <a16:creationId xmlns:a16="http://schemas.microsoft.com/office/drawing/2014/main" id="{0579BB35-0466-4389-8E69-2E1B99D2AA36}"/>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1" name="Freeform 12">
              <a:extLst>
                <a:ext uri="{FF2B5EF4-FFF2-40B4-BE49-F238E27FC236}">
                  <a16:creationId xmlns:a16="http://schemas.microsoft.com/office/drawing/2014/main" id="{DC77D941-1E41-4DFB-8C22-36665A5AEA7C}"/>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2" name="Freeform 13">
              <a:extLst>
                <a:ext uri="{FF2B5EF4-FFF2-40B4-BE49-F238E27FC236}">
                  <a16:creationId xmlns:a16="http://schemas.microsoft.com/office/drawing/2014/main" id="{55C183E7-CFFB-48CC-93EF-977821546F07}"/>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3" name="Freeform 14">
              <a:extLst>
                <a:ext uri="{FF2B5EF4-FFF2-40B4-BE49-F238E27FC236}">
                  <a16:creationId xmlns:a16="http://schemas.microsoft.com/office/drawing/2014/main" id="{5876D752-0501-43E0-90B2-5642EDF23B5A}"/>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4" name="Freeform 15">
              <a:extLst>
                <a:ext uri="{FF2B5EF4-FFF2-40B4-BE49-F238E27FC236}">
                  <a16:creationId xmlns:a16="http://schemas.microsoft.com/office/drawing/2014/main" id="{B7CFB079-794C-40B0-854F-9B9E6A6F4202}"/>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5" name="Freeform 16">
              <a:extLst>
                <a:ext uri="{FF2B5EF4-FFF2-40B4-BE49-F238E27FC236}">
                  <a16:creationId xmlns:a16="http://schemas.microsoft.com/office/drawing/2014/main" id="{E8326E66-5847-4BCC-AB74-9C5B243E5194}"/>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6" name="Freeform 17">
              <a:extLst>
                <a:ext uri="{FF2B5EF4-FFF2-40B4-BE49-F238E27FC236}">
                  <a16:creationId xmlns:a16="http://schemas.microsoft.com/office/drawing/2014/main" id="{9B2658BE-CAB1-4470-9931-58F41454A1F1}"/>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7" name="Freeform 18">
              <a:extLst>
                <a:ext uri="{FF2B5EF4-FFF2-40B4-BE49-F238E27FC236}">
                  <a16:creationId xmlns:a16="http://schemas.microsoft.com/office/drawing/2014/main" id="{1CB00211-D4F2-46B0-804E-B6F6C7B92A63}"/>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8" name="Freeform 19">
              <a:extLst>
                <a:ext uri="{FF2B5EF4-FFF2-40B4-BE49-F238E27FC236}">
                  <a16:creationId xmlns:a16="http://schemas.microsoft.com/office/drawing/2014/main" id="{06C0DAF2-C839-469B-8A6A-24F150CA65C2}"/>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3" name="Platshållare för datum 2">
            <a:extLst>
              <a:ext uri="{FF2B5EF4-FFF2-40B4-BE49-F238E27FC236}">
                <a16:creationId xmlns:a16="http://schemas.microsoft.com/office/drawing/2014/main" id="{A88E20F4-72A1-4829-A797-2C1ED37CD0EB}"/>
              </a:ext>
            </a:extLst>
          </p:cNvPr>
          <p:cNvSpPr>
            <a:spLocks noGrp="1"/>
          </p:cNvSpPr>
          <p:nvPr>
            <p:ph type="dt" sz="half" idx="10"/>
          </p:nvPr>
        </p:nvSpPr>
        <p:spPr/>
        <p:txBody>
          <a:bodyPr/>
          <a:lstStyle/>
          <a:p>
            <a:fld id="{5B034638-A426-4C79-B348-281C82C2B898}" type="datetime1">
              <a:rPr lang="sv-SE" smtClean="0"/>
              <a:t>2024-12-09</a:t>
            </a:fld>
            <a:endParaRPr lang="sv-SE" dirty="0"/>
          </a:p>
        </p:txBody>
      </p:sp>
      <p:sp>
        <p:nvSpPr>
          <p:cNvPr id="4" name="Platshållare för sidfot 3">
            <a:extLst>
              <a:ext uri="{FF2B5EF4-FFF2-40B4-BE49-F238E27FC236}">
                <a16:creationId xmlns:a16="http://schemas.microsoft.com/office/drawing/2014/main" id="{4E1B13E8-FACA-4411-8931-727D2FC51C2E}"/>
              </a:ext>
            </a:extLst>
          </p:cNvPr>
          <p:cNvSpPr>
            <a:spLocks noGrp="1"/>
          </p:cNvSpPr>
          <p:nvPr>
            <p:ph type="ftr" sz="quarter" idx="11"/>
          </p:nvPr>
        </p:nvSpPr>
        <p:spPr/>
        <p:txBody>
          <a:bodyPr/>
          <a:lstStyle/>
          <a:p>
            <a:endParaRPr lang="sv-SE" dirty="0"/>
          </a:p>
        </p:txBody>
      </p:sp>
      <p:sp>
        <p:nvSpPr>
          <p:cNvPr id="40" name="Platshållare för innehåll 7">
            <a:extLst>
              <a:ext uri="{FF2B5EF4-FFF2-40B4-BE49-F238E27FC236}">
                <a16:creationId xmlns:a16="http://schemas.microsoft.com/office/drawing/2014/main" id="{AD0AB9DC-BCEB-4178-A8F2-1D46051BA473}"/>
              </a:ext>
            </a:extLst>
          </p:cNvPr>
          <p:cNvSpPr>
            <a:spLocks noGrp="1"/>
          </p:cNvSpPr>
          <p:nvPr>
            <p:ph sz="quarter" idx="13"/>
          </p:nvPr>
        </p:nvSpPr>
        <p:spPr>
          <a:xfrm>
            <a:off x="4960375" y="1909916"/>
            <a:ext cx="3852000" cy="244777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1" name="Rubrik 1">
            <a:extLst>
              <a:ext uri="{FF2B5EF4-FFF2-40B4-BE49-F238E27FC236}">
                <a16:creationId xmlns:a16="http://schemas.microsoft.com/office/drawing/2014/main" id="{4DDB03B2-44AB-4EEF-BE21-59BB98DE0B2C}"/>
              </a:ext>
            </a:extLst>
          </p:cNvPr>
          <p:cNvSpPr>
            <a:spLocks noGrp="1"/>
          </p:cNvSpPr>
          <p:nvPr>
            <p:ph type="title" hasCustomPrompt="1"/>
          </p:nvPr>
        </p:nvSpPr>
        <p:spPr>
          <a:xfrm>
            <a:off x="4960213" y="664353"/>
            <a:ext cx="3852000" cy="1007181"/>
          </a:xfrm>
          <a:solidFill>
            <a:srgbClr val="ECF7F0"/>
          </a:solidFill>
          <a:effectLst>
            <a:outerShdw dist="12700" dir="5400000" sx="15000" sy="15000" rotWithShape="0">
              <a:schemeClr val="tx1"/>
            </a:outerShdw>
          </a:effectLst>
        </p:spPr>
        <p:txBody>
          <a:bodyPr vert="horz" lIns="0" tIns="0" rIns="0" bIns="144000" rtlCol="0" anchor="t" anchorCtr="0">
            <a:noAutofit/>
          </a:bodyPr>
          <a:lstStyle>
            <a:lvl1pPr>
              <a:defRPr lang="en-US" dirty="0"/>
            </a:lvl1pPr>
          </a:lstStyle>
          <a:p>
            <a:pPr marL="0" lvl="0"/>
            <a:r>
              <a:rPr lang="sv-SE" dirty="0"/>
              <a:t>2 rader </a:t>
            </a:r>
            <a:br>
              <a:rPr lang="sv-SE" dirty="0"/>
            </a:br>
            <a:r>
              <a:rPr lang="sv-SE" dirty="0"/>
              <a:t>för rubrik</a:t>
            </a:r>
          </a:p>
        </p:txBody>
      </p:sp>
    </p:spTree>
    <p:extLst>
      <p:ext uri="{BB962C8B-B14F-4D97-AF65-F5344CB8AC3E}">
        <p14:creationId xmlns:p14="http://schemas.microsoft.com/office/powerpoint/2010/main" val="1937067755"/>
      </p:ext>
    </p:extLst>
  </p:cSld>
  <p:clrMapOvr>
    <a:masterClrMapping/>
  </p:clrMapOvr>
  <p:extLst>
    <p:ext uri="{DCECCB84-F9BA-43D5-87BE-67443E8EF086}">
      <p15:sldGuideLst xmlns:p15="http://schemas.microsoft.com/office/powerpoint/2012/main">
        <p15:guide id="1" pos="271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 Grön">
    <p:bg>
      <p:bgPr>
        <a:solidFill>
          <a:srgbClr val="CDEAD5"/>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5C178B0B-F736-4F6D-BF7C-BFACEEAE1295}"/>
              </a:ext>
            </a:extLst>
          </p:cNvPr>
          <p:cNvSpPr>
            <a:spLocks noGrp="1"/>
          </p:cNvSpPr>
          <p:nvPr>
            <p:ph type="dt" sz="half" idx="10"/>
          </p:nvPr>
        </p:nvSpPr>
        <p:spPr/>
        <p:txBody>
          <a:bodyPr/>
          <a:lstStyle/>
          <a:p>
            <a:fld id="{5B034638-A426-4C79-B348-281C82C2B898}" type="datetime1">
              <a:rPr lang="sv-SE" smtClean="0"/>
              <a:t>2024-12-09</a:t>
            </a:fld>
            <a:endParaRPr lang="sv-SE" dirty="0"/>
          </a:p>
        </p:txBody>
      </p:sp>
      <p:sp>
        <p:nvSpPr>
          <p:cNvPr id="4" name="Platshållare för sidfot 3">
            <a:extLst>
              <a:ext uri="{FF2B5EF4-FFF2-40B4-BE49-F238E27FC236}">
                <a16:creationId xmlns:a16="http://schemas.microsoft.com/office/drawing/2014/main" id="{F2E57240-F657-41C4-933E-4307E00859F3}"/>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CC2A4C5C-901A-4778-95DC-B6F54CC64269}"/>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7" name="Pil: femhörning 6">
            <a:extLst>
              <a:ext uri="{FF2B5EF4-FFF2-40B4-BE49-F238E27FC236}">
                <a16:creationId xmlns:a16="http://schemas.microsoft.com/office/drawing/2014/main" id="{08D7EF62-BE3C-4856-B5C0-656D8131A61E}"/>
              </a:ext>
            </a:extLst>
          </p:cNvPr>
          <p:cNvSpPr/>
          <p:nvPr userDrawn="1"/>
        </p:nvSpPr>
        <p:spPr>
          <a:xfrm rot="5400000">
            <a:off x="2507145" y="-120453"/>
            <a:ext cx="4129708" cy="4370615"/>
          </a:xfrm>
          <a:prstGeom prst="homePlate">
            <a:avLst>
              <a:gd name="adj" fmla="val 22603"/>
            </a:avLst>
          </a:prstGeom>
          <a:solidFill>
            <a:srgbClr val="ECF7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sv-SE" sz="3200" b="0" i="0" u="none" strike="noStrike" cap="none" spc="0" normalizeH="0" baseline="0" dirty="0">
              <a:ln>
                <a:noFill/>
              </a:ln>
              <a:noFill/>
              <a:effectLst/>
              <a:uFillTx/>
              <a:latin typeface="Helvetica Neue Medium"/>
              <a:ea typeface="Helvetica Neue Medium"/>
              <a:cs typeface="Helvetica Neue Medium"/>
              <a:sym typeface="Helvetica Neue Medium"/>
            </a:endParaRPr>
          </a:p>
        </p:txBody>
      </p:sp>
      <p:sp>
        <p:nvSpPr>
          <p:cNvPr id="2" name="Rubrik 1">
            <a:extLst>
              <a:ext uri="{FF2B5EF4-FFF2-40B4-BE49-F238E27FC236}">
                <a16:creationId xmlns:a16="http://schemas.microsoft.com/office/drawing/2014/main" id="{F3E8B2D8-3593-49DF-93D0-D20B6781D0B5}"/>
              </a:ext>
            </a:extLst>
          </p:cNvPr>
          <p:cNvSpPr>
            <a:spLocks noGrp="1"/>
          </p:cNvSpPr>
          <p:nvPr>
            <p:ph type="title" hasCustomPrompt="1"/>
          </p:nvPr>
        </p:nvSpPr>
        <p:spPr>
          <a:xfrm>
            <a:off x="2594402" y="1141703"/>
            <a:ext cx="3958798" cy="648997"/>
          </a:xfrm>
          <a:noFill/>
          <a:effectLst/>
        </p:spPr>
        <p:txBody>
          <a:bodyPr anchor="b"/>
          <a:lstStyle>
            <a:lvl1pPr>
              <a:defRPr sz="2800"/>
            </a:lvl1pPr>
          </a:lstStyle>
          <a:p>
            <a:r>
              <a:rPr lang="sv-SE" dirty="0"/>
              <a:t>Klicka här för rubrik</a:t>
            </a:r>
          </a:p>
        </p:txBody>
      </p:sp>
      <p:sp>
        <p:nvSpPr>
          <p:cNvPr id="11" name="Platshållare för text 10">
            <a:extLst>
              <a:ext uri="{FF2B5EF4-FFF2-40B4-BE49-F238E27FC236}">
                <a16:creationId xmlns:a16="http://schemas.microsoft.com/office/drawing/2014/main" id="{3D22D584-177C-47A6-8FDA-5EBCAAE401D6}"/>
              </a:ext>
            </a:extLst>
          </p:cNvPr>
          <p:cNvSpPr>
            <a:spLocks noGrp="1"/>
          </p:cNvSpPr>
          <p:nvPr>
            <p:ph type="body" sz="quarter" idx="13" hasCustomPrompt="1"/>
          </p:nvPr>
        </p:nvSpPr>
        <p:spPr>
          <a:xfrm>
            <a:off x="2593975" y="2076449"/>
            <a:ext cx="3959225" cy="1123949"/>
          </a:xfrm>
        </p:spPr>
        <p:txBody>
          <a:bodyPr>
            <a:normAutofit/>
          </a:bodyPr>
          <a:lstStyle>
            <a:lvl1pPr marL="0" indent="0" algn="ctr">
              <a:buNone/>
              <a:defRPr sz="1500"/>
            </a:lvl1pPr>
            <a:lvl2pPr marL="135006" indent="0">
              <a:buNone/>
              <a:defRPr/>
            </a:lvl2pPr>
          </a:lstStyle>
          <a:p>
            <a:pPr lvl="0"/>
            <a:r>
              <a:rPr lang="sv-SE" dirty="0"/>
              <a:t>Klicka här för underrubrik</a:t>
            </a:r>
          </a:p>
        </p:txBody>
      </p:sp>
    </p:spTree>
    <p:extLst>
      <p:ext uri="{BB962C8B-B14F-4D97-AF65-F5344CB8AC3E}">
        <p14:creationId xmlns:p14="http://schemas.microsoft.com/office/powerpoint/2010/main" val="2258735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ch bild bred - Mönster">
    <p:bg>
      <p:bgPr>
        <a:solidFill>
          <a:srgbClr val="ECF7F0"/>
        </a:solidFill>
        <a:effectLst/>
      </p:bgPr>
    </p:bg>
    <p:spTree>
      <p:nvGrpSpPr>
        <p:cNvPr id="1" name=""/>
        <p:cNvGrpSpPr/>
        <p:nvPr/>
      </p:nvGrpSpPr>
      <p:grpSpPr>
        <a:xfrm>
          <a:off x="0" y="0"/>
          <a:ext cx="0" cy="0"/>
          <a:chOff x="0" y="0"/>
          <a:chExt cx="0" cy="0"/>
        </a:xfrm>
      </p:grpSpPr>
      <p:sp>
        <p:nvSpPr>
          <p:cNvPr id="18" name="Freeform 5">
            <a:extLst>
              <a:ext uri="{FF2B5EF4-FFF2-40B4-BE49-F238E27FC236}">
                <a16:creationId xmlns:a16="http://schemas.microsoft.com/office/drawing/2014/main" id="{99790141-EC98-4F49-9401-A310B840391C}"/>
              </a:ext>
            </a:extLst>
          </p:cNvPr>
          <p:cNvSpPr>
            <a:spLocks/>
          </p:cNvSpPr>
          <p:nvPr userDrawn="1"/>
        </p:nvSpPr>
        <p:spPr bwMode="auto">
          <a:xfrm>
            <a:off x="8212635" y="4620940"/>
            <a:ext cx="659406" cy="370434"/>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nvGrpSpPr>
          <p:cNvPr id="19" name="Group 4">
            <a:extLst>
              <a:ext uri="{FF2B5EF4-FFF2-40B4-BE49-F238E27FC236}">
                <a16:creationId xmlns:a16="http://schemas.microsoft.com/office/drawing/2014/main" id="{1A4CBEB0-D157-461B-8C2F-7DE570005D74}"/>
              </a:ext>
            </a:extLst>
          </p:cNvPr>
          <p:cNvGrpSpPr>
            <a:grpSpLocks noChangeAspect="1"/>
          </p:cNvGrpSpPr>
          <p:nvPr userDrawn="1"/>
        </p:nvGrpSpPr>
        <p:grpSpPr bwMode="auto">
          <a:xfrm>
            <a:off x="8272463" y="4654550"/>
            <a:ext cx="539750" cy="303213"/>
            <a:chOff x="5211" y="2932"/>
            <a:chExt cx="340" cy="191"/>
          </a:xfrm>
        </p:grpSpPr>
        <p:sp>
          <p:nvSpPr>
            <p:cNvPr id="20" name="AutoShape 3">
              <a:extLst>
                <a:ext uri="{FF2B5EF4-FFF2-40B4-BE49-F238E27FC236}">
                  <a16:creationId xmlns:a16="http://schemas.microsoft.com/office/drawing/2014/main" id="{E48B02B0-E62C-49DC-AEAE-AD611C4C3741}"/>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1" name="Freeform 5">
              <a:extLst>
                <a:ext uri="{FF2B5EF4-FFF2-40B4-BE49-F238E27FC236}">
                  <a16:creationId xmlns:a16="http://schemas.microsoft.com/office/drawing/2014/main" id="{92EFB98F-287F-4163-BDD5-E18D4EC011C1}"/>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2" name="Freeform 6">
              <a:extLst>
                <a:ext uri="{FF2B5EF4-FFF2-40B4-BE49-F238E27FC236}">
                  <a16:creationId xmlns:a16="http://schemas.microsoft.com/office/drawing/2014/main" id="{F51BC169-4583-4E24-B57C-99847E1869D2}"/>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3" name="Freeform 7">
              <a:extLst>
                <a:ext uri="{FF2B5EF4-FFF2-40B4-BE49-F238E27FC236}">
                  <a16:creationId xmlns:a16="http://schemas.microsoft.com/office/drawing/2014/main" id="{BBDE86A6-5471-4633-8155-7895385F90BE}"/>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4" name="Freeform 8">
              <a:extLst>
                <a:ext uri="{FF2B5EF4-FFF2-40B4-BE49-F238E27FC236}">
                  <a16:creationId xmlns:a16="http://schemas.microsoft.com/office/drawing/2014/main" id="{596C46E9-A269-4DA2-A041-BFEB7A393AFC}"/>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5" name="Freeform 9">
              <a:extLst>
                <a:ext uri="{FF2B5EF4-FFF2-40B4-BE49-F238E27FC236}">
                  <a16:creationId xmlns:a16="http://schemas.microsoft.com/office/drawing/2014/main" id="{602AD2BA-EB61-47C0-825E-22A02A08040A}"/>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6" name="Freeform 10">
              <a:extLst>
                <a:ext uri="{FF2B5EF4-FFF2-40B4-BE49-F238E27FC236}">
                  <a16:creationId xmlns:a16="http://schemas.microsoft.com/office/drawing/2014/main" id="{F48B5C25-7723-40AA-981F-06B643C1A8D6}"/>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7" name="Freeform 11">
              <a:extLst>
                <a:ext uri="{FF2B5EF4-FFF2-40B4-BE49-F238E27FC236}">
                  <a16:creationId xmlns:a16="http://schemas.microsoft.com/office/drawing/2014/main" id="{0EF9896C-44C9-4489-89CF-E616674EBFC9}"/>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8" name="Freeform 12">
              <a:extLst>
                <a:ext uri="{FF2B5EF4-FFF2-40B4-BE49-F238E27FC236}">
                  <a16:creationId xmlns:a16="http://schemas.microsoft.com/office/drawing/2014/main" id="{FDDFF766-D770-4E4A-BDC5-D614708C45C9}"/>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9" name="Freeform 13">
              <a:extLst>
                <a:ext uri="{FF2B5EF4-FFF2-40B4-BE49-F238E27FC236}">
                  <a16:creationId xmlns:a16="http://schemas.microsoft.com/office/drawing/2014/main" id="{2FD66AA4-B986-47F0-93FB-2A2188D8BFCF}"/>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0" name="Freeform 14">
              <a:extLst>
                <a:ext uri="{FF2B5EF4-FFF2-40B4-BE49-F238E27FC236}">
                  <a16:creationId xmlns:a16="http://schemas.microsoft.com/office/drawing/2014/main" id="{69C7B040-5D09-47CB-AEB4-76A5EF45DC83}"/>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1" name="Freeform 15">
              <a:extLst>
                <a:ext uri="{FF2B5EF4-FFF2-40B4-BE49-F238E27FC236}">
                  <a16:creationId xmlns:a16="http://schemas.microsoft.com/office/drawing/2014/main" id="{3C2C6420-5BAF-4488-B922-7AA12ADBDD3C}"/>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2" name="Freeform 16">
              <a:extLst>
                <a:ext uri="{FF2B5EF4-FFF2-40B4-BE49-F238E27FC236}">
                  <a16:creationId xmlns:a16="http://schemas.microsoft.com/office/drawing/2014/main" id="{37B4DECC-90BA-4C0F-90AD-ABC545C98628}"/>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3" name="Freeform 17">
              <a:extLst>
                <a:ext uri="{FF2B5EF4-FFF2-40B4-BE49-F238E27FC236}">
                  <a16:creationId xmlns:a16="http://schemas.microsoft.com/office/drawing/2014/main" id="{A0C973C2-9B04-4756-9CC9-D9DB840D545F}"/>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4" name="Freeform 18">
              <a:extLst>
                <a:ext uri="{FF2B5EF4-FFF2-40B4-BE49-F238E27FC236}">
                  <a16:creationId xmlns:a16="http://schemas.microsoft.com/office/drawing/2014/main" id="{88609260-C3D3-444E-B855-D532379DADC0}"/>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5" name="Freeform 19">
              <a:extLst>
                <a:ext uri="{FF2B5EF4-FFF2-40B4-BE49-F238E27FC236}">
                  <a16:creationId xmlns:a16="http://schemas.microsoft.com/office/drawing/2014/main" id="{4891B591-F421-4A56-85A7-762DD6D462A9}"/>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16" name="Platshållare för bild 15">
            <a:extLst>
              <a:ext uri="{FF2B5EF4-FFF2-40B4-BE49-F238E27FC236}">
                <a16:creationId xmlns:a16="http://schemas.microsoft.com/office/drawing/2014/main" id="{5CEDDFA9-25DE-4CF9-9635-E46777EA7F42}"/>
              </a:ext>
            </a:extLst>
          </p:cNvPr>
          <p:cNvSpPr>
            <a:spLocks noGrp="1"/>
          </p:cNvSpPr>
          <p:nvPr>
            <p:ph type="pic" sz="quarter" idx="14" hasCustomPrompt="1"/>
          </p:nvPr>
        </p:nvSpPr>
        <p:spPr>
          <a:xfrm>
            <a:off x="6896100" y="0"/>
            <a:ext cx="2247900" cy="5143500"/>
          </a:xfrm>
          <a:custGeom>
            <a:avLst/>
            <a:gdLst>
              <a:gd name="connsiteX0" fmla="*/ 1441451 w 2247900"/>
              <a:gd name="connsiteY0" fmla="*/ 4654550 h 5143500"/>
              <a:gd name="connsiteX1" fmla="*/ 1376363 w 2247900"/>
              <a:gd name="connsiteY1" fmla="*/ 4725988 h 5143500"/>
              <a:gd name="connsiteX2" fmla="*/ 1376363 w 2247900"/>
              <a:gd name="connsiteY2" fmla="*/ 4884738 h 5143500"/>
              <a:gd name="connsiteX3" fmla="*/ 1441451 w 2247900"/>
              <a:gd name="connsiteY3" fmla="*/ 4957763 h 5143500"/>
              <a:gd name="connsiteX4" fmla="*/ 1851026 w 2247900"/>
              <a:gd name="connsiteY4" fmla="*/ 4957763 h 5143500"/>
              <a:gd name="connsiteX5" fmla="*/ 1916113 w 2247900"/>
              <a:gd name="connsiteY5" fmla="*/ 4884738 h 5143500"/>
              <a:gd name="connsiteX6" fmla="*/ 1916113 w 2247900"/>
              <a:gd name="connsiteY6" fmla="*/ 4725988 h 5143500"/>
              <a:gd name="connsiteX7" fmla="*/ 1851026 w 2247900"/>
              <a:gd name="connsiteY7" fmla="*/ 4654550 h 5143500"/>
              <a:gd name="connsiteX8" fmla="*/ 0 w 2247900"/>
              <a:gd name="connsiteY8" fmla="*/ 0 h 5143500"/>
              <a:gd name="connsiteX9" fmla="*/ 2247900 w 2247900"/>
              <a:gd name="connsiteY9" fmla="*/ 0 h 5143500"/>
              <a:gd name="connsiteX10" fmla="*/ 2247900 w 2247900"/>
              <a:gd name="connsiteY10" fmla="*/ 5143500 h 5143500"/>
              <a:gd name="connsiteX11" fmla="*/ 0 w 2247900"/>
              <a:gd name="connsiteY1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7900" h="5143500">
                <a:moveTo>
                  <a:pt x="1441451" y="4654550"/>
                </a:moveTo>
                <a:lnTo>
                  <a:pt x="1376363" y="4725988"/>
                </a:lnTo>
                <a:lnTo>
                  <a:pt x="1376363" y="4884738"/>
                </a:lnTo>
                <a:lnTo>
                  <a:pt x="1441451" y="4957763"/>
                </a:lnTo>
                <a:lnTo>
                  <a:pt x="1851026" y="4957763"/>
                </a:lnTo>
                <a:lnTo>
                  <a:pt x="1916113" y="4884738"/>
                </a:lnTo>
                <a:lnTo>
                  <a:pt x="1916113" y="4725988"/>
                </a:lnTo>
                <a:lnTo>
                  <a:pt x="1851026" y="4654550"/>
                </a:lnTo>
                <a:close/>
                <a:moveTo>
                  <a:pt x="0" y="0"/>
                </a:moveTo>
                <a:lnTo>
                  <a:pt x="2247900" y="0"/>
                </a:lnTo>
                <a:lnTo>
                  <a:pt x="2247900" y="5143500"/>
                </a:lnTo>
                <a:lnTo>
                  <a:pt x="0" y="5143500"/>
                </a:lnTo>
                <a:close/>
              </a:path>
            </a:pathLst>
          </a:custGeom>
          <a:solidFill>
            <a:schemeClr val="bg1"/>
          </a:solidFill>
        </p:spPr>
        <p:txBody>
          <a:bodyPr vert="horz" wrap="square" lIns="0" tIns="0" rIns="0" bIns="648000" rtlCol="0" anchor="ctr">
            <a:noAutofit/>
          </a:bodyPr>
          <a:lstStyle>
            <a:lvl1pPr marL="0" indent="0" algn="ctr">
              <a:buNone/>
              <a:defRPr lang="en-US" dirty="0"/>
            </a:lvl1pPr>
          </a:lstStyle>
          <a:p>
            <a:pPr marL="135007" lvl="0" indent="-135007" algn="ctr"/>
            <a:r>
              <a:rPr lang="sv-SE"/>
              <a:t>Mönster</a:t>
            </a:r>
            <a:endParaRPr lang="sv-SE" dirty="0"/>
          </a:p>
        </p:txBody>
      </p:sp>
      <p:sp>
        <p:nvSpPr>
          <p:cNvPr id="2" name="Rubrik 1">
            <a:extLst>
              <a:ext uri="{FF2B5EF4-FFF2-40B4-BE49-F238E27FC236}">
                <a16:creationId xmlns:a16="http://schemas.microsoft.com/office/drawing/2014/main" id="{301418B1-2005-42D3-971D-CA10A12D1820}"/>
              </a:ext>
            </a:extLst>
          </p:cNvPr>
          <p:cNvSpPr>
            <a:spLocks noGrp="1"/>
          </p:cNvSpPr>
          <p:nvPr>
            <p:ph type="title" hasCustomPrompt="1"/>
          </p:nvPr>
        </p:nvSpPr>
        <p:spPr>
          <a:xfrm>
            <a:off x="605730" y="650132"/>
            <a:ext cx="5767910" cy="634456"/>
          </a:xfrm>
          <a:solidFill>
            <a:srgbClr val="ECF7F0"/>
          </a:solidFill>
          <a:effectLst>
            <a:outerShdw dist="12700" dir="5400000" sx="10000" sy="10000" rotWithShape="0">
              <a:schemeClr val="tx1"/>
            </a:outerShdw>
          </a:effectLst>
        </p:spPr>
        <p:txBody>
          <a:bodyPr vert="horz" wrap="square" lIns="0" tIns="0" rIns="0" bIns="201600" rtlCol="0" anchor="t" anchorCtr="0">
            <a:spAutoFit/>
          </a:bodyPr>
          <a:lstStyle>
            <a:lvl1pPr>
              <a:defRPr lang="en-US" dirty="0"/>
            </a:lvl1pPr>
          </a:lstStyle>
          <a:p>
            <a:pPr marL="0" lvl="0"/>
            <a:r>
              <a:rPr lang="sv-SE" dirty="0"/>
              <a:t>Klicka här för rubrik</a:t>
            </a:r>
          </a:p>
        </p:txBody>
      </p:sp>
      <p:sp>
        <p:nvSpPr>
          <p:cNvPr id="3" name="Platshållare för datum 2">
            <a:extLst>
              <a:ext uri="{FF2B5EF4-FFF2-40B4-BE49-F238E27FC236}">
                <a16:creationId xmlns:a16="http://schemas.microsoft.com/office/drawing/2014/main" id="{A566CF15-26DF-4C98-9E60-57D1FA40CEBC}"/>
              </a:ext>
            </a:extLst>
          </p:cNvPr>
          <p:cNvSpPr>
            <a:spLocks noGrp="1"/>
          </p:cNvSpPr>
          <p:nvPr>
            <p:ph type="dt" sz="half" idx="10"/>
          </p:nvPr>
        </p:nvSpPr>
        <p:spPr/>
        <p:txBody>
          <a:bodyPr/>
          <a:lstStyle/>
          <a:p>
            <a:fld id="{5B034638-A426-4C79-B348-281C82C2B898}" type="datetime1">
              <a:rPr lang="sv-SE" smtClean="0"/>
              <a:t>2024-12-09</a:t>
            </a:fld>
            <a:endParaRPr lang="sv-SE" dirty="0"/>
          </a:p>
        </p:txBody>
      </p:sp>
      <p:sp>
        <p:nvSpPr>
          <p:cNvPr id="4" name="Platshållare för sidfot 3">
            <a:extLst>
              <a:ext uri="{FF2B5EF4-FFF2-40B4-BE49-F238E27FC236}">
                <a16:creationId xmlns:a16="http://schemas.microsoft.com/office/drawing/2014/main" id="{F456CDF1-DDA2-4249-8ADE-4C85B76361C2}"/>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22597ABE-6744-4909-9DAB-282B776B58FA}"/>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15" name="Platshållare för text 14">
            <a:extLst>
              <a:ext uri="{FF2B5EF4-FFF2-40B4-BE49-F238E27FC236}">
                <a16:creationId xmlns:a16="http://schemas.microsoft.com/office/drawing/2014/main" id="{5E56EE83-05A5-4E94-B27C-DDA23C2071AF}"/>
              </a:ext>
            </a:extLst>
          </p:cNvPr>
          <p:cNvSpPr>
            <a:spLocks noGrp="1"/>
          </p:cNvSpPr>
          <p:nvPr>
            <p:ph type="body" sz="quarter" idx="13"/>
          </p:nvPr>
        </p:nvSpPr>
        <p:spPr>
          <a:xfrm>
            <a:off x="606425" y="1544004"/>
            <a:ext cx="5767388" cy="308038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588550"/>
      </p:ext>
    </p:extLst>
  </p:cSld>
  <p:clrMapOvr>
    <a:masterClrMapping/>
  </p:clrMapOvr>
  <p:extLst>
    <p:ext uri="{DCECCB84-F9BA-43D5-87BE-67443E8EF086}">
      <p15:sldGuideLst xmlns:p15="http://schemas.microsoft.com/office/powerpoint/2012/main">
        <p15:guide id="1" pos="2880" userDrawn="1">
          <p15:clr>
            <a:srgbClr val="FBAE40"/>
          </p15:clr>
        </p15:guide>
        <p15:guide id="2" pos="434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och bild bred - Bild">
    <p:bg>
      <p:bgPr>
        <a:solidFill>
          <a:srgbClr val="ECF7F0"/>
        </a:solidFill>
        <a:effectLst/>
      </p:bgPr>
    </p:bg>
    <p:spTree>
      <p:nvGrpSpPr>
        <p:cNvPr id="1" name=""/>
        <p:cNvGrpSpPr/>
        <p:nvPr/>
      </p:nvGrpSpPr>
      <p:grpSpPr>
        <a:xfrm>
          <a:off x="0" y="0"/>
          <a:ext cx="0" cy="0"/>
          <a:chOff x="0" y="0"/>
          <a:chExt cx="0" cy="0"/>
        </a:xfrm>
      </p:grpSpPr>
      <p:sp>
        <p:nvSpPr>
          <p:cNvPr id="35" name="Rubrik 1">
            <a:extLst>
              <a:ext uri="{FF2B5EF4-FFF2-40B4-BE49-F238E27FC236}">
                <a16:creationId xmlns:a16="http://schemas.microsoft.com/office/drawing/2014/main" id="{88A2CA5A-B494-46BD-AD54-67CEE2A676AC}"/>
              </a:ext>
            </a:extLst>
          </p:cNvPr>
          <p:cNvSpPr>
            <a:spLocks noGrp="1"/>
          </p:cNvSpPr>
          <p:nvPr>
            <p:ph type="title" hasCustomPrompt="1"/>
          </p:nvPr>
        </p:nvSpPr>
        <p:spPr>
          <a:xfrm>
            <a:off x="605730" y="650132"/>
            <a:ext cx="5767910" cy="634456"/>
          </a:xfrm>
          <a:solidFill>
            <a:srgbClr val="ECF7F0"/>
          </a:solidFill>
          <a:effectLst>
            <a:outerShdw dist="12700" dir="5400000" sx="10000" sy="10000" rotWithShape="0">
              <a:schemeClr val="tx1"/>
            </a:outerShdw>
          </a:effectLst>
        </p:spPr>
        <p:txBody>
          <a:bodyPr vert="horz" wrap="square" lIns="0" tIns="0" rIns="0" bIns="201600" rtlCol="0" anchor="t" anchorCtr="0">
            <a:spAutoFit/>
          </a:bodyPr>
          <a:lstStyle>
            <a:lvl1pPr>
              <a:defRPr lang="en-US" dirty="0"/>
            </a:lvl1pPr>
          </a:lstStyle>
          <a:p>
            <a:pPr marL="0" lvl="0"/>
            <a:r>
              <a:rPr lang="sv-SE" dirty="0"/>
              <a:t>Klicka här för rubrik</a:t>
            </a:r>
          </a:p>
        </p:txBody>
      </p:sp>
      <p:sp>
        <p:nvSpPr>
          <p:cNvPr id="11" name="Freeform 5">
            <a:extLst>
              <a:ext uri="{FF2B5EF4-FFF2-40B4-BE49-F238E27FC236}">
                <a16:creationId xmlns:a16="http://schemas.microsoft.com/office/drawing/2014/main" id="{ABD8E119-CF26-4A25-BAD5-9BAC2928E6CA}"/>
              </a:ext>
            </a:extLst>
          </p:cNvPr>
          <p:cNvSpPr>
            <a:spLocks/>
          </p:cNvSpPr>
          <p:nvPr userDrawn="1"/>
        </p:nvSpPr>
        <p:spPr bwMode="auto">
          <a:xfrm>
            <a:off x="8212635" y="4620940"/>
            <a:ext cx="659406" cy="370434"/>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nvGrpSpPr>
          <p:cNvPr id="12" name="Group 4">
            <a:extLst>
              <a:ext uri="{FF2B5EF4-FFF2-40B4-BE49-F238E27FC236}">
                <a16:creationId xmlns:a16="http://schemas.microsoft.com/office/drawing/2014/main" id="{DCBE9398-9B81-445D-A3DE-CA16E5B2E87E}"/>
              </a:ext>
            </a:extLst>
          </p:cNvPr>
          <p:cNvGrpSpPr>
            <a:grpSpLocks noChangeAspect="1"/>
          </p:cNvGrpSpPr>
          <p:nvPr userDrawn="1"/>
        </p:nvGrpSpPr>
        <p:grpSpPr bwMode="auto">
          <a:xfrm>
            <a:off x="8272463" y="4654550"/>
            <a:ext cx="539750" cy="303213"/>
            <a:chOff x="5211" y="2932"/>
            <a:chExt cx="340" cy="191"/>
          </a:xfrm>
        </p:grpSpPr>
        <p:sp>
          <p:nvSpPr>
            <p:cNvPr id="13" name="AutoShape 3">
              <a:extLst>
                <a:ext uri="{FF2B5EF4-FFF2-40B4-BE49-F238E27FC236}">
                  <a16:creationId xmlns:a16="http://schemas.microsoft.com/office/drawing/2014/main" id="{725A2971-2ECA-4140-9975-2294873FE78A}"/>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4" name="Freeform 5">
              <a:extLst>
                <a:ext uri="{FF2B5EF4-FFF2-40B4-BE49-F238E27FC236}">
                  <a16:creationId xmlns:a16="http://schemas.microsoft.com/office/drawing/2014/main" id="{87A25435-7A87-4D9B-87F7-5B924F4F2821}"/>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7" name="Freeform 6">
              <a:extLst>
                <a:ext uri="{FF2B5EF4-FFF2-40B4-BE49-F238E27FC236}">
                  <a16:creationId xmlns:a16="http://schemas.microsoft.com/office/drawing/2014/main" id="{EA354A74-52A6-426B-BECC-EF97E1F6CA14}"/>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8" name="Freeform 7">
              <a:extLst>
                <a:ext uri="{FF2B5EF4-FFF2-40B4-BE49-F238E27FC236}">
                  <a16:creationId xmlns:a16="http://schemas.microsoft.com/office/drawing/2014/main" id="{E8D36D9E-F7C5-4747-91BA-F3117417EB04}"/>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9" name="Freeform 8">
              <a:extLst>
                <a:ext uri="{FF2B5EF4-FFF2-40B4-BE49-F238E27FC236}">
                  <a16:creationId xmlns:a16="http://schemas.microsoft.com/office/drawing/2014/main" id="{8D5AEB78-3F38-4083-BC62-774BBBF2C57F}"/>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0" name="Freeform 9">
              <a:extLst>
                <a:ext uri="{FF2B5EF4-FFF2-40B4-BE49-F238E27FC236}">
                  <a16:creationId xmlns:a16="http://schemas.microsoft.com/office/drawing/2014/main" id="{0653977C-6561-4205-B6F5-B9EE5E160930}"/>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1" name="Freeform 10">
              <a:extLst>
                <a:ext uri="{FF2B5EF4-FFF2-40B4-BE49-F238E27FC236}">
                  <a16:creationId xmlns:a16="http://schemas.microsoft.com/office/drawing/2014/main" id="{DAECF308-9CF0-4D59-9326-B7C2C6DBBAF6}"/>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2" name="Freeform 11">
              <a:extLst>
                <a:ext uri="{FF2B5EF4-FFF2-40B4-BE49-F238E27FC236}">
                  <a16:creationId xmlns:a16="http://schemas.microsoft.com/office/drawing/2014/main" id="{EFD1DC80-E858-4DA5-9A7B-237873D4EE49}"/>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3" name="Freeform 12">
              <a:extLst>
                <a:ext uri="{FF2B5EF4-FFF2-40B4-BE49-F238E27FC236}">
                  <a16:creationId xmlns:a16="http://schemas.microsoft.com/office/drawing/2014/main" id="{19D12EF0-DACE-481D-8709-0CF0B84F9EB3}"/>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4" name="Freeform 13">
              <a:extLst>
                <a:ext uri="{FF2B5EF4-FFF2-40B4-BE49-F238E27FC236}">
                  <a16:creationId xmlns:a16="http://schemas.microsoft.com/office/drawing/2014/main" id="{00039758-42B5-4118-BAA2-F73F6E486329}"/>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5" name="Freeform 14">
              <a:extLst>
                <a:ext uri="{FF2B5EF4-FFF2-40B4-BE49-F238E27FC236}">
                  <a16:creationId xmlns:a16="http://schemas.microsoft.com/office/drawing/2014/main" id="{ED6D99A6-169A-4898-AF43-2D5560337523}"/>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6" name="Freeform 15">
              <a:extLst>
                <a:ext uri="{FF2B5EF4-FFF2-40B4-BE49-F238E27FC236}">
                  <a16:creationId xmlns:a16="http://schemas.microsoft.com/office/drawing/2014/main" id="{E127AEED-B92C-43A3-BFDA-C869624C6C0F}"/>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7" name="Freeform 16">
              <a:extLst>
                <a:ext uri="{FF2B5EF4-FFF2-40B4-BE49-F238E27FC236}">
                  <a16:creationId xmlns:a16="http://schemas.microsoft.com/office/drawing/2014/main" id="{36AF77EC-59DE-4C49-AE19-4E5CAC6BE7C4}"/>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8" name="Freeform 17">
              <a:extLst>
                <a:ext uri="{FF2B5EF4-FFF2-40B4-BE49-F238E27FC236}">
                  <a16:creationId xmlns:a16="http://schemas.microsoft.com/office/drawing/2014/main" id="{96522F5D-2B8A-4B05-B788-FA2E1EB31AF3}"/>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9" name="Freeform 18">
              <a:extLst>
                <a:ext uri="{FF2B5EF4-FFF2-40B4-BE49-F238E27FC236}">
                  <a16:creationId xmlns:a16="http://schemas.microsoft.com/office/drawing/2014/main" id="{B66B7066-C8C8-4437-B91C-35D07FD6DCB1}"/>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0" name="Freeform 19">
              <a:extLst>
                <a:ext uri="{FF2B5EF4-FFF2-40B4-BE49-F238E27FC236}">
                  <a16:creationId xmlns:a16="http://schemas.microsoft.com/office/drawing/2014/main" id="{5E5E0EAE-2981-4FD1-B373-DE6B56DEF1C0}"/>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16" name="Platshållare för bild 15">
            <a:extLst>
              <a:ext uri="{FF2B5EF4-FFF2-40B4-BE49-F238E27FC236}">
                <a16:creationId xmlns:a16="http://schemas.microsoft.com/office/drawing/2014/main" id="{5CEDDFA9-25DE-4CF9-9635-E46777EA7F42}"/>
              </a:ext>
            </a:extLst>
          </p:cNvPr>
          <p:cNvSpPr>
            <a:spLocks noGrp="1"/>
          </p:cNvSpPr>
          <p:nvPr>
            <p:ph type="pic" sz="quarter" idx="14" hasCustomPrompt="1"/>
          </p:nvPr>
        </p:nvSpPr>
        <p:spPr>
          <a:xfrm>
            <a:off x="6896100" y="0"/>
            <a:ext cx="2247900" cy="5143500"/>
          </a:xfrm>
          <a:custGeom>
            <a:avLst/>
            <a:gdLst>
              <a:gd name="connsiteX0" fmla="*/ 1441451 w 2247900"/>
              <a:gd name="connsiteY0" fmla="*/ 4654550 h 5143500"/>
              <a:gd name="connsiteX1" fmla="*/ 1376363 w 2247900"/>
              <a:gd name="connsiteY1" fmla="*/ 4725988 h 5143500"/>
              <a:gd name="connsiteX2" fmla="*/ 1376363 w 2247900"/>
              <a:gd name="connsiteY2" fmla="*/ 4884738 h 5143500"/>
              <a:gd name="connsiteX3" fmla="*/ 1441451 w 2247900"/>
              <a:gd name="connsiteY3" fmla="*/ 4957763 h 5143500"/>
              <a:gd name="connsiteX4" fmla="*/ 1851026 w 2247900"/>
              <a:gd name="connsiteY4" fmla="*/ 4957763 h 5143500"/>
              <a:gd name="connsiteX5" fmla="*/ 1916113 w 2247900"/>
              <a:gd name="connsiteY5" fmla="*/ 4884738 h 5143500"/>
              <a:gd name="connsiteX6" fmla="*/ 1916113 w 2247900"/>
              <a:gd name="connsiteY6" fmla="*/ 4725988 h 5143500"/>
              <a:gd name="connsiteX7" fmla="*/ 1851026 w 2247900"/>
              <a:gd name="connsiteY7" fmla="*/ 4654550 h 5143500"/>
              <a:gd name="connsiteX8" fmla="*/ 0 w 2247900"/>
              <a:gd name="connsiteY8" fmla="*/ 0 h 5143500"/>
              <a:gd name="connsiteX9" fmla="*/ 2247900 w 2247900"/>
              <a:gd name="connsiteY9" fmla="*/ 0 h 5143500"/>
              <a:gd name="connsiteX10" fmla="*/ 2247900 w 2247900"/>
              <a:gd name="connsiteY10" fmla="*/ 5143500 h 5143500"/>
              <a:gd name="connsiteX11" fmla="*/ 0 w 2247900"/>
              <a:gd name="connsiteY1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7900" h="5143500">
                <a:moveTo>
                  <a:pt x="1441451" y="4654550"/>
                </a:moveTo>
                <a:lnTo>
                  <a:pt x="1376363" y="4725988"/>
                </a:lnTo>
                <a:lnTo>
                  <a:pt x="1376363" y="4884738"/>
                </a:lnTo>
                <a:lnTo>
                  <a:pt x="1441451" y="4957763"/>
                </a:lnTo>
                <a:lnTo>
                  <a:pt x="1851026" y="4957763"/>
                </a:lnTo>
                <a:lnTo>
                  <a:pt x="1916113" y="4884738"/>
                </a:lnTo>
                <a:lnTo>
                  <a:pt x="1916113" y="4725988"/>
                </a:lnTo>
                <a:lnTo>
                  <a:pt x="1851026" y="4654550"/>
                </a:lnTo>
                <a:close/>
                <a:moveTo>
                  <a:pt x="0" y="0"/>
                </a:moveTo>
                <a:lnTo>
                  <a:pt x="2247900" y="0"/>
                </a:lnTo>
                <a:lnTo>
                  <a:pt x="2247900" y="5143500"/>
                </a:lnTo>
                <a:lnTo>
                  <a:pt x="0" y="5143500"/>
                </a:lnTo>
                <a:close/>
              </a:path>
            </a:pathLst>
          </a:custGeom>
          <a:solidFill>
            <a:schemeClr val="bg1"/>
          </a:solidFill>
        </p:spPr>
        <p:txBody>
          <a:bodyPr vert="horz" wrap="square" lIns="0" tIns="0" rIns="0" bIns="648000" rtlCol="0" anchor="ctr">
            <a:noAutofit/>
          </a:bodyPr>
          <a:lstStyle>
            <a:lvl1pPr>
              <a:defRPr lang="en-US" dirty="0"/>
            </a:lvl1pPr>
          </a:lstStyle>
          <a:p>
            <a:pPr marL="0" lvl="0" indent="0" algn="ctr">
              <a:buNone/>
            </a:pPr>
            <a:r>
              <a:rPr lang="sv-SE"/>
              <a:t>Bild</a:t>
            </a:r>
            <a:endParaRPr lang="sv-SE" dirty="0"/>
          </a:p>
        </p:txBody>
      </p:sp>
      <p:sp>
        <p:nvSpPr>
          <p:cNvPr id="3" name="Platshållare för datum 2">
            <a:extLst>
              <a:ext uri="{FF2B5EF4-FFF2-40B4-BE49-F238E27FC236}">
                <a16:creationId xmlns:a16="http://schemas.microsoft.com/office/drawing/2014/main" id="{A566CF15-26DF-4C98-9E60-57D1FA40CEBC}"/>
              </a:ext>
            </a:extLst>
          </p:cNvPr>
          <p:cNvSpPr>
            <a:spLocks noGrp="1"/>
          </p:cNvSpPr>
          <p:nvPr>
            <p:ph type="dt" sz="half" idx="10"/>
          </p:nvPr>
        </p:nvSpPr>
        <p:spPr/>
        <p:txBody>
          <a:bodyPr/>
          <a:lstStyle/>
          <a:p>
            <a:fld id="{5B034638-A426-4C79-B348-281C82C2B898}" type="datetime1">
              <a:rPr lang="sv-SE" smtClean="0"/>
              <a:t>2024-12-09</a:t>
            </a:fld>
            <a:endParaRPr lang="sv-SE" dirty="0"/>
          </a:p>
        </p:txBody>
      </p:sp>
      <p:sp>
        <p:nvSpPr>
          <p:cNvPr id="4" name="Platshållare för sidfot 3">
            <a:extLst>
              <a:ext uri="{FF2B5EF4-FFF2-40B4-BE49-F238E27FC236}">
                <a16:creationId xmlns:a16="http://schemas.microsoft.com/office/drawing/2014/main" id="{F456CDF1-DDA2-4249-8ADE-4C85B76361C2}"/>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22597ABE-6744-4909-9DAB-282B776B58FA}"/>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36" name="Platshållare för text 14">
            <a:extLst>
              <a:ext uri="{FF2B5EF4-FFF2-40B4-BE49-F238E27FC236}">
                <a16:creationId xmlns:a16="http://schemas.microsoft.com/office/drawing/2014/main" id="{16350F93-BEFF-47ED-834C-7610457C6AC6}"/>
              </a:ext>
            </a:extLst>
          </p:cNvPr>
          <p:cNvSpPr>
            <a:spLocks noGrp="1"/>
          </p:cNvSpPr>
          <p:nvPr>
            <p:ph type="body" sz="quarter" idx="13"/>
          </p:nvPr>
        </p:nvSpPr>
        <p:spPr>
          <a:xfrm>
            <a:off x="606425" y="1544004"/>
            <a:ext cx="5767388" cy="308038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413749474"/>
      </p:ext>
    </p:extLst>
  </p:cSld>
  <p:clrMapOvr>
    <a:masterClrMapping/>
  </p:clrMapOvr>
  <p:extLst>
    <p:ext uri="{DCECCB84-F9BA-43D5-87BE-67443E8EF086}">
      <p15:sldGuideLst xmlns:p15="http://schemas.microsoft.com/office/powerpoint/2012/main">
        <p15:guide id="1" pos="2880" userDrawn="1">
          <p15:clr>
            <a:srgbClr val="FBAE40"/>
          </p15:clr>
        </p15:guide>
        <p15:guide id="2" pos="434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sida Pictogram">
    <p:bg>
      <p:bgPr>
        <a:solidFill>
          <a:srgbClr val="ECF7F0"/>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A566CF15-26DF-4C98-9E60-57D1FA40CEBC}"/>
              </a:ext>
            </a:extLst>
          </p:cNvPr>
          <p:cNvSpPr>
            <a:spLocks noGrp="1"/>
          </p:cNvSpPr>
          <p:nvPr>
            <p:ph type="dt" sz="half" idx="10"/>
          </p:nvPr>
        </p:nvSpPr>
        <p:spPr/>
        <p:txBody>
          <a:bodyPr/>
          <a:lstStyle/>
          <a:p>
            <a:fld id="{5B034638-A426-4C79-B348-281C82C2B898}" type="datetime1">
              <a:rPr lang="sv-SE" smtClean="0"/>
              <a:t>2024-12-09</a:t>
            </a:fld>
            <a:endParaRPr lang="sv-SE" dirty="0"/>
          </a:p>
        </p:txBody>
      </p:sp>
      <p:sp>
        <p:nvSpPr>
          <p:cNvPr id="4" name="Platshållare för sidfot 3">
            <a:extLst>
              <a:ext uri="{FF2B5EF4-FFF2-40B4-BE49-F238E27FC236}">
                <a16:creationId xmlns:a16="http://schemas.microsoft.com/office/drawing/2014/main" id="{F456CDF1-DDA2-4249-8ADE-4C85B76361C2}"/>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22597ABE-6744-4909-9DAB-282B776B58FA}"/>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53" name="AutoShape 3">
            <a:extLst>
              <a:ext uri="{FF2B5EF4-FFF2-40B4-BE49-F238E27FC236}">
                <a16:creationId xmlns:a16="http://schemas.microsoft.com/office/drawing/2014/main" id="{4C756AB5-59FC-4C80-A77E-209BDA87357F}"/>
              </a:ext>
            </a:extLst>
          </p:cNvPr>
          <p:cNvSpPr>
            <a:spLocks noChangeAspect="1" noChangeArrowheads="1" noTextEdit="1"/>
          </p:cNvSpPr>
          <p:nvPr userDrawn="1"/>
        </p:nvSpPr>
        <p:spPr bwMode="auto">
          <a:xfrm>
            <a:off x="8272463" y="4654550"/>
            <a:ext cx="53975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74" name="Platshållare för bild 73">
            <a:extLst>
              <a:ext uri="{FF2B5EF4-FFF2-40B4-BE49-F238E27FC236}">
                <a16:creationId xmlns:a16="http://schemas.microsoft.com/office/drawing/2014/main" id="{A0D18210-05FB-439E-A868-4EDA4347D5D2}"/>
              </a:ext>
            </a:extLst>
          </p:cNvPr>
          <p:cNvSpPr>
            <a:spLocks noGrp="1"/>
          </p:cNvSpPr>
          <p:nvPr>
            <p:ph type="pic" sz="quarter" idx="14" hasCustomPrompt="1"/>
          </p:nvPr>
        </p:nvSpPr>
        <p:spPr>
          <a:xfrm>
            <a:off x="2011363" y="1125537"/>
            <a:ext cx="720725" cy="720725"/>
          </a:xfrm>
        </p:spPr>
        <p:txBody>
          <a:bodyPr/>
          <a:lstStyle>
            <a:lvl1pPr marL="0" indent="0" algn="ctr">
              <a:buNone/>
              <a:defRPr/>
            </a:lvl1pPr>
          </a:lstStyle>
          <a:p>
            <a:r>
              <a:rPr lang="sv-SE"/>
              <a:t>Ikon</a:t>
            </a:r>
            <a:endParaRPr lang="sv-SE" dirty="0"/>
          </a:p>
        </p:txBody>
      </p:sp>
      <p:sp>
        <p:nvSpPr>
          <p:cNvPr id="75" name="Rubrik 1">
            <a:extLst>
              <a:ext uri="{FF2B5EF4-FFF2-40B4-BE49-F238E27FC236}">
                <a16:creationId xmlns:a16="http://schemas.microsoft.com/office/drawing/2014/main" id="{01EBC718-B042-41C0-999A-272BE756116E}"/>
              </a:ext>
            </a:extLst>
          </p:cNvPr>
          <p:cNvSpPr>
            <a:spLocks noGrp="1"/>
          </p:cNvSpPr>
          <p:nvPr>
            <p:ph type="title" hasCustomPrompt="1"/>
          </p:nvPr>
        </p:nvSpPr>
        <p:spPr>
          <a:xfrm>
            <a:off x="334801" y="1922753"/>
            <a:ext cx="4034500" cy="634456"/>
          </a:xfrm>
          <a:solidFill>
            <a:srgbClr val="ECF7F0"/>
          </a:solidFill>
          <a:effectLst>
            <a:outerShdw dist="12700" dir="5400000" sx="14000" sy="14000" rotWithShape="0">
              <a:schemeClr val="tx1"/>
            </a:outerShdw>
          </a:effectLst>
        </p:spPr>
        <p:txBody>
          <a:bodyPr vert="horz" wrap="square" lIns="0" tIns="0" rIns="0" bIns="201600" rtlCol="0" anchor="t" anchorCtr="0">
            <a:spAutoFit/>
          </a:bodyPr>
          <a:lstStyle>
            <a:lvl1pPr>
              <a:defRPr lang="en-US"/>
            </a:lvl1pPr>
          </a:lstStyle>
          <a:p>
            <a:pPr marL="0" lvl="0"/>
            <a:r>
              <a:rPr lang="sv-SE" dirty="0"/>
              <a:t>Klicka här för rubrik</a:t>
            </a:r>
          </a:p>
        </p:txBody>
      </p:sp>
      <p:sp>
        <p:nvSpPr>
          <p:cNvPr id="79" name="Platshållare för innehåll 78">
            <a:extLst>
              <a:ext uri="{FF2B5EF4-FFF2-40B4-BE49-F238E27FC236}">
                <a16:creationId xmlns:a16="http://schemas.microsoft.com/office/drawing/2014/main" id="{E5953BEB-7701-43BB-AB1D-6B0731B57E51}"/>
              </a:ext>
            </a:extLst>
          </p:cNvPr>
          <p:cNvSpPr>
            <a:spLocks noGrp="1"/>
          </p:cNvSpPr>
          <p:nvPr>
            <p:ph sz="quarter" idx="16"/>
          </p:nvPr>
        </p:nvSpPr>
        <p:spPr>
          <a:xfrm>
            <a:off x="4733925" y="914400"/>
            <a:ext cx="4076700" cy="3475882"/>
          </a:xfrm>
        </p:spPr>
        <p:txBody>
          <a:bodyPr vert="horz" lIns="0" tIns="0" rIns="0" bIns="0" rtlCol="0" anchor="ctr">
            <a:normAutofit/>
          </a:bodyPr>
          <a:lstStyle>
            <a:lvl1pPr>
              <a:defRPr lang="sv-SE" smtClean="0"/>
            </a:lvl1pPr>
            <a:lvl2pPr>
              <a:defRPr lang="sv-SE" smtClean="0"/>
            </a:lvl2pPr>
            <a:lvl3pPr>
              <a:defRPr lang="sv-SE" smtClean="0"/>
            </a:lvl3pPr>
            <a:lvl4pPr>
              <a:defRPr lang="sv-SE" smtClean="0"/>
            </a:lvl4pPr>
            <a:lvl5pPr>
              <a:defRPr lang="en-US"/>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270325869"/>
      </p:ext>
    </p:extLst>
  </p:cSld>
  <p:clrMapOvr>
    <a:masterClrMapping/>
  </p:clrMapOvr>
  <p:extLst>
    <p:ext uri="{DCECCB84-F9BA-43D5-87BE-67443E8EF086}">
      <p15:sldGuideLst xmlns:p15="http://schemas.microsoft.com/office/powerpoint/2012/main">
        <p15:guide id="1" pos="2880" userDrawn="1">
          <p15:clr>
            <a:srgbClr val="FBAE40"/>
          </p15:clr>
        </p15:guide>
        <p15:guide id="2" pos="434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ttiket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5175D8-BDFC-4517-9AF1-5643E90156F6}"/>
              </a:ext>
            </a:extLst>
          </p:cNvPr>
          <p:cNvSpPr>
            <a:spLocks noGrp="1"/>
          </p:cNvSpPr>
          <p:nvPr>
            <p:ph type="title" hasCustomPrompt="1"/>
          </p:nvPr>
        </p:nvSpPr>
        <p:spPr/>
        <p:txBody>
          <a:bodyPr/>
          <a:lstStyle/>
          <a:p>
            <a:r>
              <a:rPr lang="sv-SE" dirty="0"/>
              <a:t>Klicka här för rubrik</a:t>
            </a:r>
          </a:p>
        </p:txBody>
      </p:sp>
      <p:sp>
        <p:nvSpPr>
          <p:cNvPr id="3" name="Platshållare för datum 2">
            <a:extLst>
              <a:ext uri="{FF2B5EF4-FFF2-40B4-BE49-F238E27FC236}">
                <a16:creationId xmlns:a16="http://schemas.microsoft.com/office/drawing/2014/main" id="{4B33D7C0-8FD7-4D13-9A96-D60F8D3623F4}"/>
              </a:ext>
            </a:extLst>
          </p:cNvPr>
          <p:cNvSpPr>
            <a:spLocks noGrp="1"/>
          </p:cNvSpPr>
          <p:nvPr>
            <p:ph type="dt" sz="half" idx="10"/>
          </p:nvPr>
        </p:nvSpPr>
        <p:spPr/>
        <p:txBody>
          <a:bodyPr/>
          <a:lstStyle/>
          <a:p>
            <a:fld id="{5B034638-A426-4C79-B348-281C82C2B898}" type="datetime1">
              <a:rPr lang="sv-SE" smtClean="0"/>
              <a:t>2024-12-09</a:t>
            </a:fld>
            <a:endParaRPr lang="sv-SE" dirty="0"/>
          </a:p>
        </p:txBody>
      </p:sp>
      <p:sp>
        <p:nvSpPr>
          <p:cNvPr id="4" name="Platshållare för sidfot 3">
            <a:extLst>
              <a:ext uri="{FF2B5EF4-FFF2-40B4-BE49-F238E27FC236}">
                <a16:creationId xmlns:a16="http://schemas.microsoft.com/office/drawing/2014/main" id="{E7056FD2-D84F-42A4-8672-C80730644AA6}"/>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914E17AD-D719-4766-8608-B0437DFCD39A}"/>
              </a:ext>
            </a:extLst>
          </p:cNvPr>
          <p:cNvSpPr>
            <a:spLocks noGrp="1"/>
          </p:cNvSpPr>
          <p:nvPr>
            <p:ph type="sldNum" sz="quarter" idx="12"/>
          </p:nvPr>
        </p:nvSpPr>
        <p:spPr/>
        <p:txBody>
          <a:bodyPr/>
          <a:lstStyle/>
          <a:p>
            <a:fld id="{328EC690-4205-452D-8738-44AC2C0A25D9}" type="slidenum">
              <a:rPr lang="sv-SE" smtClean="0"/>
              <a:pPr/>
              <a:t>‹#›</a:t>
            </a:fld>
            <a:endParaRPr lang="sv-SE" dirty="0"/>
          </a:p>
        </p:txBody>
      </p:sp>
      <p:pic>
        <p:nvPicPr>
          <p:cNvPr id="6" name="Bildobjekt 5">
            <a:extLst>
              <a:ext uri="{FF2B5EF4-FFF2-40B4-BE49-F238E27FC236}">
                <a16:creationId xmlns:a16="http://schemas.microsoft.com/office/drawing/2014/main" id="{30E57C84-9FC3-429D-BBFB-0DFBF6476104}"/>
              </a:ext>
            </a:extLst>
          </p:cNvPr>
          <p:cNvPicPr>
            <a:picLocks noChangeAspect="1"/>
          </p:cNvPicPr>
          <p:nvPr userDrawn="1"/>
        </p:nvPicPr>
        <p:blipFill>
          <a:blip r:embed="rId2"/>
          <a:stretch>
            <a:fillRect/>
          </a:stretch>
        </p:blipFill>
        <p:spPr>
          <a:xfrm>
            <a:off x="333375" y="1385680"/>
            <a:ext cx="2624138" cy="2952717"/>
          </a:xfrm>
          <a:prstGeom prst="rect">
            <a:avLst/>
          </a:prstGeom>
        </p:spPr>
      </p:pic>
      <p:pic>
        <p:nvPicPr>
          <p:cNvPr id="7" name="Bildobjekt 6">
            <a:extLst>
              <a:ext uri="{FF2B5EF4-FFF2-40B4-BE49-F238E27FC236}">
                <a16:creationId xmlns:a16="http://schemas.microsoft.com/office/drawing/2014/main" id="{9C5ACEBA-F8A7-4219-80CD-5B4C13B024E9}"/>
              </a:ext>
            </a:extLst>
          </p:cNvPr>
          <p:cNvPicPr>
            <a:picLocks noChangeAspect="1"/>
          </p:cNvPicPr>
          <p:nvPr userDrawn="1"/>
        </p:nvPicPr>
        <p:blipFill>
          <a:blip r:embed="rId2"/>
          <a:stretch>
            <a:fillRect/>
          </a:stretch>
        </p:blipFill>
        <p:spPr>
          <a:xfrm>
            <a:off x="3259732" y="1385680"/>
            <a:ext cx="2624138" cy="2952717"/>
          </a:xfrm>
          <a:prstGeom prst="rect">
            <a:avLst/>
          </a:prstGeom>
        </p:spPr>
      </p:pic>
      <p:pic>
        <p:nvPicPr>
          <p:cNvPr id="8" name="Bildobjekt 7">
            <a:extLst>
              <a:ext uri="{FF2B5EF4-FFF2-40B4-BE49-F238E27FC236}">
                <a16:creationId xmlns:a16="http://schemas.microsoft.com/office/drawing/2014/main" id="{E7B9FEBC-560B-46BD-AC2C-9AEDABA08F91}"/>
              </a:ext>
            </a:extLst>
          </p:cNvPr>
          <p:cNvPicPr>
            <a:picLocks noChangeAspect="1"/>
          </p:cNvPicPr>
          <p:nvPr userDrawn="1"/>
        </p:nvPicPr>
        <p:blipFill>
          <a:blip r:embed="rId2"/>
          <a:stretch>
            <a:fillRect/>
          </a:stretch>
        </p:blipFill>
        <p:spPr>
          <a:xfrm>
            <a:off x="6186089" y="1385680"/>
            <a:ext cx="2624138" cy="2952717"/>
          </a:xfrm>
          <a:prstGeom prst="rect">
            <a:avLst/>
          </a:prstGeom>
        </p:spPr>
      </p:pic>
      <p:sp>
        <p:nvSpPr>
          <p:cNvPr id="10" name="Platshållare för text 9">
            <a:extLst>
              <a:ext uri="{FF2B5EF4-FFF2-40B4-BE49-F238E27FC236}">
                <a16:creationId xmlns:a16="http://schemas.microsoft.com/office/drawing/2014/main" id="{BAA84600-8458-478C-B960-C63492ED1902}"/>
              </a:ext>
            </a:extLst>
          </p:cNvPr>
          <p:cNvSpPr>
            <a:spLocks noGrp="1"/>
          </p:cNvSpPr>
          <p:nvPr>
            <p:ph type="body" sz="quarter" idx="13"/>
          </p:nvPr>
        </p:nvSpPr>
        <p:spPr>
          <a:xfrm>
            <a:off x="510817" y="2390636"/>
            <a:ext cx="2269254" cy="1480923"/>
          </a:xfrm>
        </p:spPr>
        <p:txBody>
          <a:bodyPr anchor="t" anchorCtr="0"/>
          <a:lstStyle>
            <a:lvl1pPr marL="0" indent="0" algn="ctr">
              <a:buNone/>
              <a:defRPr/>
            </a:lvl1pPr>
          </a:lstStyle>
          <a:p>
            <a:pPr lvl="0"/>
            <a:r>
              <a:rPr lang="sv-SE"/>
              <a:t>Klicka här för att ändra format på bakgrundstexten</a:t>
            </a:r>
          </a:p>
        </p:txBody>
      </p:sp>
      <p:sp>
        <p:nvSpPr>
          <p:cNvPr id="11" name="Platshållare för text 9">
            <a:extLst>
              <a:ext uri="{FF2B5EF4-FFF2-40B4-BE49-F238E27FC236}">
                <a16:creationId xmlns:a16="http://schemas.microsoft.com/office/drawing/2014/main" id="{2BF752D0-6502-4A44-9134-B1E62CBAB4E9}"/>
              </a:ext>
            </a:extLst>
          </p:cNvPr>
          <p:cNvSpPr>
            <a:spLocks noGrp="1"/>
          </p:cNvSpPr>
          <p:nvPr>
            <p:ph type="body" sz="quarter" idx="14"/>
          </p:nvPr>
        </p:nvSpPr>
        <p:spPr>
          <a:xfrm>
            <a:off x="3437174" y="2390636"/>
            <a:ext cx="2269254" cy="1480923"/>
          </a:xfrm>
        </p:spPr>
        <p:txBody>
          <a:bodyPr anchor="t" anchorCtr="0"/>
          <a:lstStyle>
            <a:lvl1pPr marL="0" indent="0" algn="ctr">
              <a:buFont typeface="Arial" panose="020B0604020202020204" pitchFamily="34" charset="0"/>
              <a:buNone/>
              <a:defRPr/>
            </a:lvl1pPr>
          </a:lstStyle>
          <a:p>
            <a:pPr lvl="0"/>
            <a:r>
              <a:rPr lang="sv-SE"/>
              <a:t>Klicka här för att ändra format på bakgrundstexten</a:t>
            </a:r>
          </a:p>
        </p:txBody>
      </p:sp>
      <p:sp>
        <p:nvSpPr>
          <p:cNvPr id="12" name="Platshållare för text 9">
            <a:extLst>
              <a:ext uri="{FF2B5EF4-FFF2-40B4-BE49-F238E27FC236}">
                <a16:creationId xmlns:a16="http://schemas.microsoft.com/office/drawing/2014/main" id="{ADB9B21A-5ACD-4BA4-9328-CCFA8B5960CF}"/>
              </a:ext>
            </a:extLst>
          </p:cNvPr>
          <p:cNvSpPr>
            <a:spLocks noGrp="1"/>
          </p:cNvSpPr>
          <p:nvPr>
            <p:ph type="body" sz="quarter" idx="15"/>
          </p:nvPr>
        </p:nvSpPr>
        <p:spPr>
          <a:xfrm>
            <a:off x="6363929" y="2390636"/>
            <a:ext cx="2269254" cy="1480923"/>
          </a:xfrm>
        </p:spPr>
        <p:txBody>
          <a:bodyPr anchor="t" anchorCtr="0"/>
          <a:lstStyle>
            <a:lvl1pPr marL="0" indent="0" algn="ctr">
              <a:buFont typeface="Arial" panose="020B0604020202020204" pitchFamily="34" charset="0"/>
              <a:buNone/>
              <a:defRPr/>
            </a:lvl1pPr>
          </a:lstStyle>
          <a:p>
            <a:pPr lvl="0"/>
            <a:r>
              <a:rPr lang="sv-SE"/>
              <a:t>Klicka här för att ändra format på bakgrundstexten</a:t>
            </a:r>
          </a:p>
        </p:txBody>
      </p:sp>
      <p:sp>
        <p:nvSpPr>
          <p:cNvPr id="13" name="Platshållare för text 9">
            <a:extLst>
              <a:ext uri="{FF2B5EF4-FFF2-40B4-BE49-F238E27FC236}">
                <a16:creationId xmlns:a16="http://schemas.microsoft.com/office/drawing/2014/main" id="{7F80B71D-CDA2-41AE-A406-315C56FACAE1}"/>
              </a:ext>
            </a:extLst>
          </p:cNvPr>
          <p:cNvSpPr>
            <a:spLocks noGrp="1"/>
          </p:cNvSpPr>
          <p:nvPr>
            <p:ph type="body" sz="quarter" idx="16" hasCustomPrompt="1"/>
          </p:nvPr>
        </p:nvSpPr>
        <p:spPr>
          <a:xfrm>
            <a:off x="510817" y="1734129"/>
            <a:ext cx="2269254" cy="523220"/>
          </a:xfrm>
        </p:spPr>
        <p:txBody>
          <a:bodyPr anchor="b">
            <a:spAutoFit/>
          </a:bodyPr>
          <a:lstStyle>
            <a:lvl1pPr marL="0" indent="0" algn="ctr">
              <a:buNone/>
              <a:defRPr sz="1700">
                <a:latin typeface="+mj-lt"/>
              </a:defRPr>
            </a:lvl1pPr>
          </a:lstStyle>
          <a:p>
            <a:pPr lvl="0"/>
            <a:r>
              <a:rPr lang="sv-SE" dirty="0"/>
              <a:t>Klicka här för underrubrik</a:t>
            </a:r>
          </a:p>
        </p:txBody>
      </p:sp>
      <p:sp>
        <p:nvSpPr>
          <p:cNvPr id="14" name="Platshållare för text 9">
            <a:extLst>
              <a:ext uri="{FF2B5EF4-FFF2-40B4-BE49-F238E27FC236}">
                <a16:creationId xmlns:a16="http://schemas.microsoft.com/office/drawing/2014/main" id="{A47194D1-CA86-4083-B9CB-0D1409DC1D2C}"/>
              </a:ext>
            </a:extLst>
          </p:cNvPr>
          <p:cNvSpPr>
            <a:spLocks noGrp="1"/>
          </p:cNvSpPr>
          <p:nvPr>
            <p:ph type="body" sz="quarter" idx="17" hasCustomPrompt="1"/>
          </p:nvPr>
        </p:nvSpPr>
        <p:spPr>
          <a:xfrm>
            <a:off x="3437174" y="1734129"/>
            <a:ext cx="2269254" cy="523220"/>
          </a:xfrm>
        </p:spPr>
        <p:txBody>
          <a:bodyPr anchor="b">
            <a:spAutoFit/>
          </a:bodyPr>
          <a:lstStyle>
            <a:lvl1pPr marL="0" indent="0" algn="ctr">
              <a:buFont typeface="Arial" panose="020B0604020202020204" pitchFamily="34" charset="0"/>
              <a:buNone/>
              <a:defRPr sz="1700">
                <a:latin typeface="+mj-lt"/>
              </a:defRPr>
            </a:lvl1pPr>
          </a:lstStyle>
          <a:p>
            <a:pPr lvl="0"/>
            <a:r>
              <a:rPr lang="sv-SE" dirty="0"/>
              <a:t>Klicka här för underrubrik</a:t>
            </a:r>
          </a:p>
        </p:txBody>
      </p:sp>
      <p:sp>
        <p:nvSpPr>
          <p:cNvPr id="15" name="Platshållare för text 9">
            <a:extLst>
              <a:ext uri="{FF2B5EF4-FFF2-40B4-BE49-F238E27FC236}">
                <a16:creationId xmlns:a16="http://schemas.microsoft.com/office/drawing/2014/main" id="{A0695D1F-F898-43D4-B8BB-92979FD045C7}"/>
              </a:ext>
            </a:extLst>
          </p:cNvPr>
          <p:cNvSpPr>
            <a:spLocks noGrp="1"/>
          </p:cNvSpPr>
          <p:nvPr>
            <p:ph type="body" sz="quarter" idx="18" hasCustomPrompt="1"/>
          </p:nvPr>
        </p:nvSpPr>
        <p:spPr>
          <a:xfrm>
            <a:off x="6363929" y="1734129"/>
            <a:ext cx="2269254" cy="523220"/>
          </a:xfrm>
        </p:spPr>
        <p:txBody>
          <a:bodyPr anchor="b">
            <a:spAutoFit/>
          </a:bodyPr>
          <a:lstStyle>
            <a:lvl1pPr marL="0" indent="0" algn="ctr">
              <a:buFont typeface="Arial" panose="020B0604020202020204" pitchFamily="34" charset="0"/>
              <a:buNone/>
              <a:defRPr sz="1700">
                <a:latin typeface="+mj-lt"/>
              </a:defRPr>
            </a:lvl1pPr>
          </a:lstStyle>
          <a:p>
            <a:pPr lvl="0"/>
            <a:r>
              <a:rPr lang="sv-SE" dirty="0"/>
              <a:t>Klicka här för underrubrik</a:t>
            </a:r>
          </a:p>
        </p:txBody>
      </p:sp>
    </p:spTree>
    <p:extLst>
      <p:ext uri="{BB962C8B-B14F-4D97-AF65-F5344CB8AC3E}">
        <p14:creationId xmlns:p14="http://schemas.microsoft.com/office/powerpoint/2010/main" val="1831782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itat med bild">
    <p:bg>
      <p:bgPr>
        <a:solidFill>
          <a:srgbClr val="ECF7F0"/>
        </a:solidFill>
        <a:effectLst/>
      </p:bgPr>
    </p:bg>
    <p:spTree>
      <p:nvGrpSpPr>
        <p:cNvPr id="1" name=""/>
        <p:cNvGrpSpPr/>
        <p:nvPr/>
      </p:nvGrpSpPr>
      <p:grpSpPr>
        <a:xfrm>
          <a:off x="0" y="0"/>
          <a:ext cx="0" cy="0"/>
          <a:chOff x="0" y="0"/>
          <a:chExt cx="0" cy="0"/>
        </a:xfrm>
      </p:grpSpPr>
      <p:sp>
        <p:nvSpPr>
          <p:cNvPr id="29" name="Freeform 5">
            <a:extLst>
              <a:ext uri="{FF2B5EF4-FFF2-40B4-BE49-F238E27FC236}">
                <a16:creationId xmlns:a16="http://schemas.microsoft.com/office/drawing/2014/main" id="{27324B90-3EFF-4672-9109-C839A2BB9A4C}"/>
              </a:ext>
            </a:extLst>
          </p:cNvPr>
          <p:cNvSpPr>
            <a:spLocks/>
          </p:cNvSpPr>
          <p:nvPr userDrawn="1"/>
        </p:nvSpPr>
        <p:spPr bwMode="auto">
          <a:xfrm>
            <a:off x="8212635" y="4620940"/>
            <a:ext cx="659406" cy="370434"/>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nvGrpSpPr>
          <p:cNvPr id="30" name="Group 4">
            <a:extLst>
              <a:ext uri="{FF2B5EF4-FFF2-40B4-BE49-F238E27FC236}">
                <a16:creationId xmlns:a16="http://schemas.microsoft.com/office/drawing/2014/main" id="{C2FF31F5-12BD-46AC-B7B2-0A6D98FD762E}"/>
              </a:ext>
            </a:extLst>
          </p:cNvPr>
          <p:cNvGrpSpPr>
            <a:grpSpLocks noChangeAspect="1"/>
          </p:cNvGrpSpPr>
          <p:nvPr userDrawn="1"/>
        </p:nvGrpSpPr>
        <p:grpSpPr bwMode="auto">
          <a:xfrm>
            <a:off x="8272463" y="4654550"/>
            <a:ext cx="539750" cy="303213"/>
            <a:chOff x="5211" y="2932"/>
            <a:chExt cx="340" cy="191"/>
          </a:xfrm>
        </p:grpSpPr>
        <p:sp>
          <p:nvSpPr>
            <p:cNvPr id="31" name="AutoShape 3">
              <a:extLst>
                <a:ext uri="{FF2B5EF4-FFF2-40B4-BE49-F238E27FC236}">
                  <a16:creationId xmlns:a16="http://schemas.microsoft.com/office/drawing/2014/main" id="{4330BDB9-9B6C-4A60-B035-2336046E37C3}"/>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2" name="Freeform 5">
              <a:extLst>
                <a:ext uri="{FF2B5EF4-FFF2-40B4-BE49-F238E27FC236}">
                  <a16:creationId xmlns:a16="http://schemas.microsoft.com/office/drawing/2014/main" id="{12F1BF3A-5ADC-415A-AA2E-1ADA9D8180BB}"/>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3" name="Freeform 6">
              <a:extLst>
                <a:ext uri="{FF2B5EF4-FFF2-40B4-BE49-F238E27FC236}">
                  <a16:creationId xmlns:a16="http://schemas.microsoft.com/office/drawing/2014/main" id="{25C60DDC-2ACF-4ABC-8C38-97C807488C28}"/>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4" name="Freeform 7">
              <a:extLst>
                <a:ext uri="{FF2B5EF4-FFF2-40B4-BE49-F238E27FC236}">
                  <a16:creationId xmlns:a16="http://schemas.microsoft.com/office/drawing/2014/main" id="{384F36B8-2BC7-42F1-B657-A10780CAD8A6}"/>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5" name="Freeform 8">
              <a:extLst>
                <a:ext uri="{FF2B5EF4-FFF2-40B4-BE49-F238E27FC236}">
                  <a16:creationId xmlns:a16="http://schemas.microsoft.com/office/drawing/2014/main" id="{74EE3549-A609-47BA-B0D1-6B6148CAE87C}"/>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6" name="Freeform 9">
              <a:extLst>
                <a:ext uri="{FF2B5EF4-FFF2-40B4-BE49-F238E27FC236}">
                  <a16:creationId xmlns:a16="http://schemas.microsoft.com/office/drawing/2014/main" id="{06F3EDA1-97EC-4BD1-A6C5-8E79481F7051}"/>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7" name="Freeform 10">
              <a:extLst>
                <a:ext uri="{FF2B5EF4-FFF2-40B4-BE49-F238E27FC236}">
                  <a16:creationId xmlns:a16="http://schemas.microsoft.com/office/drawing/2014/main" id="{79F555FF-A389-4FDA-8ED4-FEE60D25019A}"/>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8" name="Freeform 11">
              <a:extLst>
                <a:ext uri="{FF2B5EF4-FFF2-40B4-BE49-F238E27FC236}">
                  <a16:creationId xmlns:a16="http://schemas.microsoft.com/office/drawing/2014/main" id="{C28FB187-B9F8-4756-BC02-8CFDC5E722D9}"/>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9" name="Freeform 12">
              <a:extLst>
                <a:ext uri="{FF2B5EF4-FFF2-40B4-BE49-F238E27FC236}">
                  <a16:creationId xmlns:a16="http://schemas.microsoft.com/office/drawing/2014/main" id="{01FFF0AC-C6D0-4D49-92A8-4AAE8D374023}"/>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0" name="Freeform 13">
              <a:extLst>
                <a:ext uri="{FF2B5EF4-FFF2-40B4-BE49-F238E27FC236}">
                  <a16:creationId xmlns:a16="http://schemas.microsoft.com/office/drawing/2014/main" id="{77AB6B6F-5095-4F01-9021-8057B6FBF94A}"/>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1" name="Freeform 14">
              <a:extLst>
                <a:ext uri="{FF2B5EF4-FFF2-40B4-BE49-F238E27FC236}">
                  <a16:creationId xmlns:a16="http://schemas.microsoft.com/office/drawing/2014/main" id="{7ACC953B-1A97-474A-BDA3-67766811042F}"/>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2" name="Freeform 15">
              <a:extLst>
                <a:ext uri="{FF2B5EF4-FFF2-40B4-BE49-F238E27FC236}">
                  <a16:creationId xmlns:a16="http://schemas.microsoft.com/office/drawing/2014/main" id="{567FFCDF-B273-4464-89FD-FA33C4EA959A}"/>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3" name="Freeform 16">
              <a:extLst>
                <a:ext uri="{FF2B5EF4-FFF2-40B4-BE49-F238E27FC236}">
                  <a16:creationId xmlns:a16="http://schemas.microsoft.com/office/drawing/2014/main" id="{73F926A5-AAD8-4CA5-A95D-2C5CC40F6F6F}"/>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4" name="Freeform 17">
              <a:extLst>
                <a:ext uri="{FF2B5EF4-FFF2-40B4-BE49-F238E27FC236}">
                  <a16:creationId xmlns:a16="http://schemas.microsoft.com/office/drawing/2014/main" id="{E5D06CF5-AF47-49D8-9D9B-35D36DAF49DC}"/>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5" name="Freeform 18">
              <a:extLst>
                <a:ext uri="{FF2B5EF4-FFF2-40B4-BE49-F238E27FC236}">
                  <a16:creationId xmlns:a16="http://schemas.microsoft.com/office/drawing/2014/main" id="{0DB2993C-3D5B-4B1C-A0F2-557AB52E0CED}"/>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6" name="Freeform 19">
              <a:extLst>
                <a:ext uri="{FF2B5EF4-FFF2-40B4-BE49-F238E27FC236}">
                  <a16:creationId xmlns:a16="http://schemas.microsoft.com/office/drawing/2014/main" id="{FBD5ADFA-CF00-480B-BAB8-205E0AD685CA}"/>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28" name="Platshållare för bild 27">
            <a:extLst>
              <a:ext uri="{FF2B5EF4-FFF2-40B4-BE49-F238E27FC236}">
                <a16:creationId xmlns:a16="http://schemas.microsoft.com/office/drawing/2014/main" id="{C1E980F8-8A9A-427F-A10D-E8F47D572D37}"/>
              </a:ext>
            </a:extLst>
          </p:cNvPr>
          <p:cNvSpPr>
            <a:spLocks noGrp="1"/>
          </p:cNvSpPr>
          <p:nvPr>
            <p:ph type="pic" sz="quarter" idx="14"/>
          </p:nvPr>
        </p:nvSpPr>
        <p:spPr>
          <a:xfrm>
            <a:off x="4410075" y="0"/>
            <a:ext cx="4765541" cy="5143500"/>
          </a:xfrm>
          <a:custGeom>
            <a:avLst/>
            <a:gdLst>
              <a:gd name="connsiteX0" fmla="*/ 3927476 w 4765541"/>
              <a:gd name="connsiteY0" fmla="*/ 4654550 h 5143500"/>
              <a:gd name="connsiteX1" fmla="*/ 3862388 w 4765541"/>
              <a:gd name="connsiteY1" fmla="*/ 4725988 h 5143500"/>
              <a:gd name="connsiteX2" fmla="*/ 3862388 w 4765541"/>
              <a:gd name="connsiteY2" fmla="*/ 4884738 h 5143500"/>
              <a:gd name="connsiteX3" fmla="*/ 3927476 w 4765541"/>
              <a:gd name="connsiteY3" fmla="*/ 4957763 h 5143500"/>
              <a:gd name="connsiteX4" fmla="*/ 4337051 w 4765541"/>
              <a:gd name="connsiteY4" fmla="*/ 4957763 h 5143500"/>
              <a:gd name="connsiteX5" fmla="*/ 4402138 w 4765541"/>
              <a:gd name="connsiteY5" fmla="*/ 4884738 h 5143500"/>
              <a:gd name="connsiteX6" fmla="*/ 4402138 w 4765541"/>
              <a:gd name="connsiteY6" fmla="*/ 4725988 h 5143500"/>
              <a:gd name="connsiteX7" fmla="*/ 4337051 w 4765541"/>
              <a:gd name="connsiteY7" fmla="*/ 4654550 h 5143500"/>
              <a:gd name="connsiteX8" fmla="*/ 352773 w 4765541"/>
              <a:gd name="connsiteY8" fmla="*/ 0 h 5143500"/>
              <a:gd name="connsiteX9" fmla="*/ 4765541 w 4765541"/>
              <a:gd name="connsiteY9" fmla="*/ 0 h 5143500"/>
              <a:gd name="connsiteX10" fmla="*/ 4765541 w 4765541"/>
              <a:gd name="connsiteY10" fmla="*/ 5143500 h 5143500"/>
              <a:gd name="connsiteX11" fmla="*/ 352773 w 4765541"/>
              <a:gd name="connsiteY11" fmla="*/ 5143500 h 5143500"/>
              <a:gd name="connsiteX12" fmla="*/ 352773 w 4765541"/>
              <a:gd name="connsiteY12" fmla="*/ 3476626 h 5143500"/>
              <a:gd name="connsiteX13" fmla="*/ 349454 w 4765541"/>
              <a:gd name="connsiteY13" fmla="*/ 3476626 h 5143500"/>
              <a:gd name="connsiteX14" fmla="*/ 349454 w 4765541"/>
              <a:gd name="connsiteY14" fmla="*/ 3402363 h 5143500"/>
              <a:gd name="connsiteX15" fmla="*/ 279135 w 4765541"/>
              <a:gd name="connsiteY15" fmla="*/ 3181487 h 5143500"/>
              <a:gd name="connsiteX16" fmla="*/ 273653 w 4765541"/>
              <a:gd name="connsiteY16" fmla="*/ 3174232 h 5143500"/>
              <a:gd name="connsiteX17" fmla="*/ 210153 w 4765541"/>
              <a:gd name="connsiteY17" fmla="*/ 3097651 h 5143500"/>
              <a:gd name="connsiteX18" fmla="*/ 0 w 4765541"/>
              <a:gd name="connsiteY18" fmla="*/ 2573137 h 5143500"/>
              <a:gd name="connsiteX19" fmla="*/ 210153 w 4765541"/>
              <a:gd name="connsiteY19" fmla="*/ 2049160 h 5143500"/>
              <a:gd name="connsiteX20" fmla="*/ 273653 w 4765541"/>
              <a:gd name="connsiteY20" fmla="*/ 1972579 h 5143500"/>
              <a:gd name="connsiteX21" fmla="*/ 279135 w 4765541"/>
              <a:gd name="connsiteY21" fmla="*/ 1965324 h 5143500"/>
              <a:gd name="connsiteX22" fmla="*/ 349454 w 4765541"/>
              <a:gd name="connsiteY22" fmla="*/ 1744448 h 5143500"/>
              <a:gd name="connsiteX23" fmla="*/ 349454 w 4765541"/>
              <a:gd name="connsiteY23" fmla="*/ 1666872 h 5143500"/>
              <a:gd name="connsiteX24" fmla="*/ 352773 w 4765541"/>
              <a:gd name="connsiteY24" fmla="*/ 1666872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65541" h="5143500">
                <a:moveTo>
                  <a:pt x="3927476" y="4654550"/>
                </a:moveTo>
                <a:lnTo>
                  <a:pt x="3862388" y="4725988"/>
                </a:lnTo>
                <a:lnTo>
                  <a:pt x="3862388" y="4884738"/>
                </a:lnTo>
                <a:lnTo>
                  <a:pt x="3927476" y="4957763"/>
                </a:lnTo>
                <a:lnTo>
                  <a:pt x="4337051" y="4957763"/>
                </a:lnTo>
                <a:lnTo>
                  <a:pt x="4402138" y="4884738"/>
                </a:lnTo>
                <a:lnTo>
                  <a:pt x="4402138" y="4725988"/>
                </a:lnTo>
                <a:lnTo>
                  <a:pt x="4337051" y="4654550"/>
                </a:lnTo>
                <a:close/>
                <a:moveTo>
                  <a:pt x="352773" y="0"/>
                </a:moveTo>
                <a:lnTo>
                  <a:pt x="4765541" y="0"/>
                </a:lnTo>
                <a:lnTo>
                  <a:pt x="4765541" y="5143500"/>
                </a:lnTo>
                <a:lnTo>
                  <a:pt x="352773" y="5143500"/>
                </a:lnTo>
                <a:lnTo>
                  <a:pt x="352773" y="3476626"/>
                </a:lnTo>
                <a:lnTo>
                  <a:pt x="349454" y="3476626"/>
                </a:lnTo>
                <a:lnTo>
                  <a:pt x="349454" y="3402363"/>
                </a:lnTo>
                <a:cubicBezTo>
                  <a:pt x="349454" y="3402363"/>
                  <a:pt x="340898" y="3272713"/>
                  <a:pt x="279135" y="3181487"/>
                </a:cubicBezTo>
                <a:cubicBezTo>
                  <a:pt x="277504" y="3178921"/>
                  <a:pt x="275672" y="3176502"/>
                  <a:pt x="273653" y="3174232"/>
                </a:cubicBezTo>
                <a:lnTo>
                  <a:pt x="210153" y="3097651"/>
                </a:lnTo>
                <a:cubicBezTo>
                  <a:pt x="210153" y="3097651"/>
                  <a:pt x="0" y="2891419"/>
                  <a:pt x="0" y="2573137"/>
                </a:cubicBezTo>
                <a:cubicBezTo>
                  <a:pt x="0" y="2254854"/>
                  <a:pt x="210153" y="2049160"/>
                  <a:pt x="210153" y="2049160"/>
                </a:cubicBezTo>
                <a:lnTo>
                  <a:pt x="273653" y="1972579"/>
                </a:lnTo>
                <a:cubicBezTo>
                  <a:pt x="275672" y="1970308"/>
                  <a:pt x="277504" y="1967890"/>
                  <a:pt x="279135" y="1965324"/>
                </a:cubicBezTo>
                <a:cubicBezTo>
                  <a:pt x="340764" y="1874233"/>
                  <a:pt x="349454" y="1744448"/>
                  <a:pt x="349454" y="1744448"/>
                </a:cubicBezTo>
                <a:lnTo>
                  <a:pt x="349454" y="1666872"/>
                </a:lnTo>
                <a:lnTo>
                  <a:pt x="352773" y="1666872"/>
                </a:lnTo>
                <a:close/>
              </a:path>
            </a:pathLst>
          </a:custGeom>
          <a:solidFill>
            <a:schemeClr val="bg1"/>
          </a:solidFill>
        </p:spPr>
        <p:txBody>
          <a:bodyPr wrap="square" bIns="648000" anchor="ctr">
            <a:noAutofit/>
          </a:bodyPr>
          <a:lstStyle>
            <a:lvl1pPr marL="0" indent="0" algn="ctr">
              <a:buNone/>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6E7E452D-878D-43C3-B9D2-89B6967DCC3A}"/>
              </a:ext>
            </a:extLst>
          </p:cNvPr>
          <p:cNvSpPr>
            <a:spLocks noGrp="1"/>
          </p:cNvSpPr>
          <p:nvPr>
            <p:ph type="title" hasCustomPrompt="1"/>
          </p:nvPr>
        </p:nvSpPr>
        <p:spPr>
          <a:xfrm>
            <a:off x="334801" y="2254520"/>
            <a:ext cx="3975262" cy="634456"/>
          </a:xfrm>
          <a:solidFill>
            <a:srgbClr val="ECF7F0"/>
          </a:solidFill>
          <a:effectLst>
            <a:outerShdw dist="12700" dir="5400000" sx="14000" sy="14000" rotWithShape="0">
              <a:schemeClr val="tx1"/>
            </a:outerShdw>
          </a:effectLst>
        </p:spPr>
        <p:txBody>
          <a:bodyPr vert="horz" wrap="square" lIns="0" tIns="0" rIns="0" bIns="201600" rtlCol="0" anchor="ctr" anchorCtr="0">
            <a:spAutoFit/>
          </a:bodyPr>
          <a:lstStyle>
            <a:lvl1pPr>
              <a:defRPr lang="en-US"/>
            </a:lvl1pPr>
          </a:lstStyle>
          <a:p>
            <a:pPr marL="0" lvl="0"/>
            <a:r>
              <a:rPr lang="sv-SE"/>
              <a:t>Citat</a:t>
            </a:r>
            <a:endParaRPr lang="sv-SE" dirty="0"/>
          </a:p>
        </p:txBody>
      </p:sp>
      <p:sp>
        <p:nvSpPr>
          <p:cNvPr id="3" name="Platshållare för datum 2">
            <a:extLst>
              <a:ext uri="{FF2B5EF4-FFF2-40B4-BE49-F238E27FC236}">
                <a16:creationId xmlns:a16="http://schemas.microsoft.com/office/drawing/2014/main" id="{A88E20F4-72A1-4829-A797-2C1ED37CD0EB}"/>
              </a:ext>
            </a:extLst>
          </p:cNvPr>
          <p:cNvSpPr>
            <a:spLocks noGrp="1"/>
          </p:cNvSpPr>
          <p:nvPr>
            <p:ph type="dt" sz="half" idx="10"/>
          </p:nvPr>
        </p:nvSpPr>
        <p:spPr/>
        <p:txBody>
          <a:bodyPr/>
          <a:lstStyle/>
          <a:p>
            <a:fld id="{5B034638-A426-4C79-B348-281C82C2B898}" type="datetime1">
              <a:rPr lang="sv-SE" smtClean="0"/>
              <a:t>2024-12-09</a:t>
            </a:fld>
            <a:endParaRPr lang="sv-SE" dirty="0"/>
          </a:p>
        </p:txBody>
      </p:sp>
      <p:sp>
        <p:nvSpPr>
          <p:cNvPr id="4" name="Platshållare för sidfot 3">
            <a:extLst>
              <a:ext uri="{FF2B5EF4-FFF2-40B4-BE49-F238E27FC236}">
                <a16:creationId xmlns:a16="http://schemas.microsoft.com/office/drawing/2014/main" id="{4E1B13E8-FACA-4411-8931-727D2FC51C2E}"/>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079566F2-EA05-419F-B18A-1D5FFEDC7328}"/>
              </a:ext>
            </a:extLst>
          </p:cNvPr>
          <p:cNvSpPr>
            <a:spLocks noGrp="1"/>
          </p:cNvSpPr>
          <p:nvPr>
            <p:ph type="sldNum" sz="quarter" idx="12"/>
          </p:nvPr>
        </p:nvSpPr>
        <p:spPr/>
        <p:txBody>
          <a:bodyPr/>
          <a:lstStyle/>
          <a:p>
            <a:fld id="{328EC690-4205-452D-8738-44AC2C0A25D9}" type="slidenum">
              <a:rPr lang="sv-SE" smtClean="0"/>
              <a:pPr/>
              <a:t>‹#›</a:t>
            </a:fld>
            <a:endParaRPr lang="sv-SE" dirty="0"/>
          </a:p>
        </p:txBody>
      </p:sp>
    </p:spTree>
    <p:extLst>
      <p:ext uri="{BB962C8B-B14F-4D97-AF65-F5344CB8AC3E}">
        <p14:creationId xmlns:p14="http://schemas.microsoft.com/office/powerpoint/2010/main" val="1727535278"/>
      </p:ext>
    </p:extLst>
  </p:cSld>
  <p:clrMapOvr>
    <a:masterClrMapping/>
  </p:clrMapOvr>
  <p:extLst>
    <p:ext uri="{DCECCB84-F9BA-43D5-87BE-67443E8EF086}">
      <p15:sldGuideLst xmlns:p15="http://schemas.microsoft.com/office/powerpoint/2012/main">
        <p15:guide id="1" pos="271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vå delar m. piktogram">
    <p:bg>
      <p:bgPr>
        <a:solidFill>
          <a:srgbClr val="ECF7F0"/>
        </a:solidFill>
        <a:effectLst/>
      </p:bgPr>
    </p:bg>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428915A1-49CF-40D9-AC73-B53B44EE91DA}" type="datetime1">
              <a:rPr lang="sv-SE" smtClean="0"/>
              <a:t>2024-12-09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28EC690-4205-452D-8738-44AC2C0A25D9}" type="slidenum">
              <a:rPr lang="sv-SE" smtClean="0"/>
              <a:t>‹#›</a:t>
            </a:fld>
            <a:endParaRPr lang="sv-SE" dirty="0"/>
          </a:p>
        </p:txBody>
      </p:sp>
      <p:sp>
        <p:nvSpPr>
          <p:cNvPr id="15" name="Platshållare för text 14">
            <a:extLst>
              <a:ext uri="{FF2B5EF4-FFF2-40B4-BE49-F238E27FC236}">
                <a16:creationId xmlns:a16="http://schemas.microsoft.com/office/drawing/2014/main" id="{CB6A2459-23B9-4C80-BDA4-7B904DB5F6DA}"/>
              </a:ext>
            </a:extLst>
          </p:cNvPr>
          <p:cNvSpPr>
            <a:spLocks noGrp="1"/>
          </p:cNvSpPr>
          <p:nvPr>
            <p:ph type="body" sz="quarter" idx="13"/>
          </p:nvPr>
        </p:nvSpPr>
        <p:spPr>
          <a:xfrm>
            <a:off x="1441747" y="2686354"/>
            <a:ext cx="2520000" cy="1720985"/>
          </a:xfrm>
        </p:spPr>
        <p:txBody>
          <a:bodyPr/>
          <a:lstStyle>
            <a:lvl1pPr marL="0" indent="0" algn="ctr">
              <a:buNone/>
              <a:defRPr/>
            </a:lvl1pPr>
            <a:lvl2pPr marL="134937" indent="0" algn="ctr">
              <a:buNone/>
              <a:defRPr/>
            </a:lvl2pPr>
          </a:lstStyle>
          <a:p>
            <a:pPr lvl="0"/>
            <a:r>
              <a:rPr lang="sv-SE"/>
              <a:t>Klicka här för att ändra format på bakgrundstexten</a:t>
            </a:r>
          </a:p>
          <a:p>
            <a:pPr lvl="1"/>
            <a:r>
              <a:rPr lang="sv-SE"/>
              <a:t>Nivå två</a:t>
            </a:r>
          </a:p>
        </p:txBody>
      </p:sp>
      <p:sp>
        <p:nvSpPr>
          <p:cNvPr id="17" name="Platshållare för text 14">
            <a:extLst>
              <a:ext uri="{FF2B5EF4-FFF2-40B4-BE49-F238E27FC236}">
                <a16:creationId xmlns:a16="http://schemas.microsoft.com/office/drawing/2014/main" id="{490FE482-B0DF-4329-AF0B-FB70A9D685EE}"/>
              </a:ext>
            </a:extLst>
          </p:cNvPr>
          <p:cNvSpPr>
            <a:spLocks noGrp="1"/>
          </p:cNvSpPr>
          <p:nvPr>
            <p:ph type="body" sz="quarter" idx="14"/>
          </p:nvPr>
        </p:nvSpPr>
        <p:spPr>
          <a:xfrm>
            <a:off x="5190818" y="2686354"/>
            <a:ext cx="2520000" cy="1720985"/>
          </a:xfrm>
        </p:spPr>
        <p:txBody>
          <a:bodyPr/>
          <a:lstStyle>
            <a:lvl1pPr marL="0" indent="0" algn="ctr">
              <a:buNone/>
              <a:defRPr/>
            </a:lvl1pPr>
            <a:lvl2pPr marL="134937" indent="0" algn="ctr">
              <a:buNone/>
              <a:defRPr/>
            </a:lvl2pPr>
          </a:lstStyle>
          <a:p>
            <a:pPr lvl="0"/>
            <a:r>
              <a:rPr lang="sv-SE"/>
              <a:t>Klicka här för att ändra format på bakgrundstexten</a:t>
            </a:r>
          </a:p>
          <a:p>
            <a:pPr lvl="1"/>
            <a:r>
              <a:rPr lang="sv-SE"/>
              <a:t>Nivå två</a:t>
            </a:r>
          </a:p>
        </p:txBody>
      </p:sp>
      <p:sp>
        <p:nvSpPr>
          <p:cNvPr id="18" name="Platshållare för bild 73">
            <a:extLst>
              <a:ext uri="{FF2B5EF4-FFF2-40B4-BE49-F238E27FC236}">
                <a16:creationId xmlns:a16="http://schemas.microsoft.com/office/drawing/2014/main" id="{472F95E5-BEC0-4B1A-9374-DF2BE0389CA6}"/>
              </a:ext>
            </a:extLst>
          </p:cNvPr>
          <p:cNvSpPr>
            <a:spLocks noGrp="1"/>
          </p:cNvSpPr>
          <p:nvPr>
            <p:ph type="pic" sz="quarter" idx="15" hasCustomPrompt="1"/>
          </p:nvPr>
        </p:nvSpPr>
        <p:spPr>
          <a:xfrm>
            <a:off x="2337181" y="1412964"/>
            <a:ext cx="720725" cy="720725"/>
          </a:xfrm>
        </p:spPr>
        <p:txBody>
          <a:bodyPr/>
          <a:lstStyle>
            <a:lvl1pPr marL="0" indent="0" algn="ctr">
              <a:buNone/>
              <a:defRPr/>
            </a:lvl1pPr>
          </a:lstStyle>
          <a:p>
            <a:r>
              <a:rPr lang="sv-SE"/>
              <a:t>Ikon</a:t>
            </a:r>
            <a:endParaRPr lang="sv-SE" dirty="0"/>
          </a:p>
        </p:txBody>
      </p:sp>
      <p:sp>
        <p:nvSpPr>
          <p:cNvPr id="19" name="Platshållare för bild 73">
            <a:extLst>
              <a:ext uri="{FF2B5EF4-FFF2-40B4-BE49-F238E27FC236}">
                <a16:creationId xmlns:a16="http://schemas.microsoft.com/office/drawing/2014/main" id="{AF105FAA-DFBD-446C-AA48-A5A45167BFDF}"/>
              </a:ext>
            </a:extLst>
          </p:cNvPr>
          <p:cNvSpPr>
            <a:spLocks noGrp="1"/>
          </p:cNvSpPr>
          <p:nvPr>
            <p:ph type="pic" sz="quarter" idx="16" hasCustomPrompt="1"/>
          </p:nvPr>
        </p:nvSpPr>
        <p:spPr>
          <a:xfrm>
            <a:off x="6090456" y="1412963"/>
            <a:ext cx="720725" cy="720725"/>
          </a:xfrm>
        </p:spPr>
        <p:txBody>
          <a:bodyPr/>
          <a:lstStyle>
            <a:lvl1pPr marL="0" indent="0" algn="ctr">
              <a:buNone/>
              <a:defRPr/>
            </a:lvl1pPr>
          </a:lstStyle>
          <a:p>
            <a:r>
              <a:rPr lang="sv-SE"/>
              <a:t>Ikon</a:t>
            </a:r>
            <a:endParaRPr lang="sv-SE" dirty="0"/>
          </a:p>
        </p:txBody>
      </p:sp>
      <p:sp>
        <p:nvSpPr>
          <p:cNvPr id="4" name="Platshållare för text 3">
            <a:extLst>
              <a:ext uri="{FF2B5EF4-FFF2-40B4-BE49-F238E27FC236}">
                <a16:creationId xmlns:a16="http://schemas.microsoft.com/office/drawing/2014/main" id="{21DD1125-49C7-442C-B763-6F758EDC7208}"/>
              </a:ext>
            </a:extLst>
          </p:cNvPr>
          <p:cNvSpPr>
            <a:spLocks noGrp="1"/>
          </p:cNvSpPr>
          <p:nvPr>
            <p:ph type="body" sz="quarter" idx="17" hasCustomPrompt="1"/>
          </p:nvPr>
        </p:nvSpPr>
        <p:spPr>
          <a:xfrm>
            <a:off x="1441747" y="2206322"/>
            <a:ext cx="2537126" cy="373029"/>
          </a:xfrm>
        </p:spPr>
        <p:txBody>
          <a:bodyPr anchor="b" anchorCtr="0"/>
          <a:lstStyle>
            <a:lvl1pPr marL="0" indent="0" algn="ctr">
              <a:buNone/>
              <a:defRPr sz="1700">
                <a:latin typeface="+mj-lt"/>
              </a:defRPr>
            </a:lvl1pPr>
          </a:lstStyle>
          <a:p>
            <a:pPr lvl="0"/>
            <a:r>
              <a:rPr lang="sv-SE" dirty="0"/>
              <a:t>Klicka här för underrubrik</a:t>
            </a:r>
          </a:p>
        </p:txBody>
      </p:sp>
      <p:sp>
        <p:nvSpPr>
          <p:cNvPr id="12" name="Platshållare för text 3">
            <a:extLst>
              <a:ext uri="{FF2B5EF4-FFF2-40B4-BE49-F238E27FC236}">
                <a16:creationId xmlns:a16="http://schemas.microsoft.com/office/drawing/2014/main" id="{4186A5C8-70FA-49A2-824E-34364D78F48B}"/>
              </a:ext>
            </a:extLst>
          </p:cNvPr>
          <p:cNvSpPr>
            <a:spLocks noGrp="1"/>
          </p:cNvSpPr>
          <p:nvPr>
            <p:ph type="body" sz="quarter" idx="18" hasCustomPrompt="1"/>
          </p:nvPr>
        </p:nvSpPr>
        <p:spPr>
          <a:xfrm>
            <a:off x="5182255" y="2206322"/>
            <a:ext cx="2537126" cy="373029"/>
          </a:xfrm>
        </p:spPr>
        <p:txBody>
          <a:bodyPr anchor="b" anchorCtr="0"/>
          <a:lstStyle>
            <a:lvl1pPr marL="0" indent="0" algn="ctr">
              <a:buNone/>
              <a:defRPr sz="1700">
                <a:latin typeface="+mj-lt"/>
              </a:defRPr>
            </a:lvl1pPr>
          </a:lstStyle>
          <a:p>
            <a:pPr lvl="0"/>
            <a:r>
              <a:rPr lang="sv-SE" dirty="0"/>
              <a:t>Klicka här för underrubrik</a:t>
            </a:r>
          </a:p>
        </p:txBody>
      </p:sp>
      <p:sp>
        <p:nvSpPr>
          <p:cNvPr id="2" name="Rubrik 1">
            <a:extLst>
              <a:ext uri="{FF2B5EF4-FFF2-40B4-BE49-F238E27FC236}">
                <a16:creationId xmlns:a16="http://schemas.microsoft.com/office/drawing/2014/main" id="{2C55B329-CDBF-459A-A8D6-C088FFEDBD93}"/>
              </a:ext>
            </a:extLst>
          </p:cNvPr>
          <p:cNvSpPr>
            <a:spLocks noGrp="1"/>
          </p:cNvSpPr>
          <p:nvPr>
            <p:ph type="title" hasCustomPrompt="1"/>
          </p:nvPr>
        </p:nvSpPr>
        <p:spPr/>
        <p:txBody>
          <a:bodyPr/>
          <a:lstStyle/>
          <a:p>
            <a:r>
              <a:rPr lang="sv-SE" dirty="0"/>
              <a:t>Klicka här för rubrik</a:t>
            </a:r>
          </a:p>
        </p:txBody>
      </p:sp>
    </p:spTree>
    <p:extLst>
      <p:ext uri="{BB962C8B-B14F-4D97-AF65-F5344CB8AC3E}">
        <p14:creationId xmlns:p14="http://schemas.microsoft.com/office/powerpoint/2010/main" val="1999478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vå delar punktlista/text">
    <p:bg>
      <p:bgPr>
        <a:solidFill>
          <a:srgbClr val="ECF7F0"/>
        </a:solidFill>
        <a:effectLst/>
      </p:bgPr>
    </p:bg>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428915A1-49CF-40D9-AC73-B53B44EE91DA}" type="datetime1">
              <a:rPr lang="sv-SE" smtClean="0"/>
              <a:t>2024-12-09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28EC690-4205-452D-8738-44AC2C0A25D9}" type="slidenum">
              <a:rPr lang="sv-SE" smtClean="0"/>
              <a:t>‹#›</a:t>
            </a:fld>
            <a:endParaRPr lang="sv-SE" dirty="0"/>
          </a:p>
        </p:txBody>
      </p:sp>
      <p:sp>
        <p:nvSpPr>
          <p:cNvPr id="15" name="Platshållare för text 14">
            <a:extLst>
              <a:ext uri="{FF2B5EF4-FFF2-40B4-BE49-F238E27FC236}">
                <a16:creationId xmlns:a16="http://schemas.microsoft.com/office/drawing/2014/main" id="{CB6A2459-23B9-4C80-BDA4-7B904DB5F6DA}"/>
              </a:ext>
            </a:extLst>
          </p:cNvPr>
          <p:cNvSpPr>
            <a:spLocks noGrp="1"/>
          </p:cNvSpPr>
          <p:nvPr>
            <p:ph type="body" sz="quarter" idx="13"/>
          </p:nvPr>
        </p:nvSpPr>
        <p:spPr>
          <a:xfrm>
            <a:off x="1435050" y="1890922"/>
            <a:ext cx="2520000" cy="2227343"/>
          </a:xfrm>
        </p:spPr>
        <p:txBody>
          <a:bodyPr/>
          <a:lstStyle>
            <a:lvl1pPr marL="0" indent="0" algn="ctr">
              <a:buNone/>
              <a:defRPr/>
            </a:lvl1pPr>
            <a:lvl2pPr marL="134937" indent="0" algn="ctr">
              <a:buNone/>
              <a:defRPr/>
            </a:lvl2pPr>
            <a:lvl3pPr marL="270013" indent="0" algn="ctr">
              <a:buNone/>
              <a:defRPr/>
            </a:lvl3pPr>
            <a:lvl4pPr marL="405020" indent="0" algn="ctr">
              <a:buNone/>
              <a:defRPr/>
            </a:lvl4pPr>
            <a:lvl5pPr marL="540026" indent="0" algn="ctr">
              <a:buNone/>
              <a:defRPr/>
            </a:lvl5pPr>
          </a:lstStyle>
          <a:p>
            <a:pPr lvl="0"/>
            <a:r>
              <a:rPr lang="sv-SE"/>
              <a:t>Klicka här för att ändra format på bakgrundstexten</a:t>
            </a:r>
          </a:p>
          <a:p>
            <a:pPr lvl="1"/>
            <a:r>
              <a:rPr lang="sv-SE"/>
              <a:t>Nivå två</a:t>
            </a:r>
          </a:p>
        </p:txBody>
      </p:sp>
      <p:sp>
        <p:nvSpPr>
          <p:cNvPr id="17" name="Platshållare för text 14">
            <a:extLst>
              <a:ext uri="{FF2B5EF4-FFF2-40B4-BE49-F238E27FC236}">
                <a16:creationId xmlns:a16="http://schemas.microsoft.com/office/drawing/2014/main" id="{490FE482-B0DF-4329-AF0B-FB70A9D685EE}"/>
              </a:ext>
            </a:extLst>
          </p:cNvPr>
          <p:cNvSpPr>
            <a:spLocks noGrp="1"/>
          </p:cNvSpPr>
          <p:nvPr>
            <p:ph type="body" sz="quarter" idx="14"/>
          </p:nvPr>
        </p:nvSpPr>
        <p:spPr>
          <a:xfrm>
            <a:off x="5206080" y="1890922"/>
            <a:ext cx="2520000" cy="2227343"/>
          </a:xfrm>
        </p:spPr>
        <p:txBody>
          <a:bodyPr/>
          <a:lstStyle>
            <a:lvl1pPr marL="0" indent="0" algn="ctr">
              <a:buNone/>
              <a:defRPr/>
            </a:lvl1pPr>
            <a:lvl2pPr marL="134937" indent="0" algn="ctr">
              <a:buNone/>
              <a:defRPr/>
            </a:lvl2pPr>
            <a:lvl3pPr marL="270013" indent="0" algn="ctr">
              <a:buNone/>
              <a:defRPr/>
            </a:lvl3pPr>
            <a:lvl4pPr marL="405020" indent="0" algn="ctr">
              <a:buNone/>
              <a:defRPr/>
            </a:lvl4pPr>
            <a:lvl5pPr marL="540026" indent="0" algn="ctr">
              <a:buNone/>
              <a:defRPr/>
            </a:lvl5pPr>
          </a:lstStyle>
          <a:p>
            <a:pPr lvl="0"/>
            <a:r>
              <a:rPr lang="sv-SE"/>
              <a:t>Klicka här för att ändra format på bakgrundstexten</a:t>
            </a:r>
          </a:p>
          <a:p>
            <a:pPr lvl="1"/>
            <a:r>
              <a:rPr lang="sv-SE"/>
              <a:t>Nivå två</a:t>
            </a:r>
          </a:p>
        </p:txBody>
      </p:sp>
      <p:sp>
        <p:nvSpPr>
          <p:cNvPr id="4" name="Platshållare för text 3">
            <a:extLst>
              <a:ext uri="{FF2B5EF4-FFF2-40B4-BE49-F238E27FC236}">
                <a16:creationId xmlns:a16="http://schemas.microsoft.com/office/drawing/2014/main" id="{21DD1125-49C7-442C-B763-6F758EDC7208}"/>
              </a:ext>
            </a:extLst>
          </p:cNvPr>
          <p:cNvSpPr>
            <a:spLocks noGrp="1"/>
          </p:cNvSpPr>
          <p:nvPr>
            <p:ph type="body" sz="quarter" idx="17" hasCustomPrompt="1"/>
          </p:nvPr>
        </p:nvSpPr>
        <p:spPr>
          <a:xfrm>
            <a:off x="1435050" y="1410890"/>
            <a:ext cx="2537126" cy="373029"/>
          </a:xfrm>
        </p:spPr>
        <p:txBody>
          <a:bodyPr anchor="b" anchorCtr="0"/>
          <a:lstStyle>
            <a:lvl1pPr marL="0" indent="0" algn="ctr">
              <a:buNone/>
              <a:defRPr sz="1700">
                <a:latin typeface="+mj-lt"/>
              </a:defRPr>
            </a:lvl1pPr>
          </a:lstStyle>
          <a:p>
            <a:pPr lvl="0"/>
            <a:r>
              <a:rPr lang="sv-SE" dirty="0"/>
              <a:t>Klicka här för underrubrik</a:t>
            </a:r>
          </a:p>
        </p:txBody>
      </p:sp>
      <p:sp>
        <p:nvSpPr>
          <p:cNvPr id="12" name="Platshållare för text 3">
            <a:extLst>
              <a:ext uri="{FF2B5EF4-FFF2-40B4-BE49-F238E27FC236}">
                <a16:creationId xmlns:a16="http://schemas.microsoft.com/office/drawing/2014/main" id="{4186A5C8-70FA-49A2-824E-34364D78F48B}"/>
              </a:ext>
            </a:extLst>
          </p:cNvPr>
          <p:cNvSpPr>
            <a:spLocks noGrp="1"/>
          </p:cNvSpPr>
          <p:nvPr>
            <p:ph type="body" sz="quarter" idx="18" hasCustomPrompt="1"/>
          </p:nvPr>
        </p:nvSpPr>
        <p:spPr>
          <a:xfrm>
            <a:off x="5188952" y="1410890"/>
            <a:ext cx="2537126" cy="373029"/>
          </a:xfrm>
        </p:spPr>
        <p:txBody>
          <a:bodyPr anchor="b" anchorCtr="0"/>
          <a:lstStyle>
            <a:lvl1pPr marL="0" indent="0" algn="ctr">
              <a:buNone/>
              <a:defRPr sz="1700">
                <a:latin typeface="+mj-lt"/>
              </a:defRPr>
            </a:lvl1pPr>
          </a:lstStyle>
          <a:p>
            <a:pPr lvl="0"/>
            <a:r>
              <a:rPr lang="sv-SE" dirty="0"/>
              <a:t>Klicka här för underrubrik</a:t>
            </a:r>
          </a:p>
        </p:txBody>
      </p:sp>
      <p:sp>
        <p:nvSpPr>
          <p:cNvPr id="3" name="Rubrik 2">
            <a:extLst>
              <a:ext uri="{FF2B5EF4-FFF2-40B4-BE49-F238E27FC236}">
                <a16:creationId xmlns:a16="http://schemas.microsoft.com/office/drawing/2014/main" id="{43AD17AA-AD64-435D-B2E1-A532BE3ADDFA}"/>
              </a:ext>
            </a:extLst>
          </p:cNvPr>
          <p:cNvSpPr>
            <a:spLocks noGrp="1"/>
          </p:cNvSpPr>
          <p:nvPr>
            <p:ph type="title" hasCustomPrompt="1"/>
          </p:nvPr>
        </p:nvSpPr>
        <p:spPr/>
        <p:txBody>
          <a:bodyPr/>
          <a:lstStyle/>
          <a:p>
            <a:r>
              <a:rPr lang="sv-SE" dirty="0"/>
              <a:t>Klicka här för rubrik</a:t>
            </a:r>
          </a:p>
        </p:txBody>
      </p:sp>
    </p:spTree>
    <p:extLst>
      <p:ext uri="{BB962C8B-B14F-4D97-AF65-F5344CB8AC3E}">
        <p14:creationId xmlns:p14="http://schemas.microsoft.com/office/powerpoint/2010/main" val="37430781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e delar text m. piktogram">
    <p:bg>
      <p:bgPr>
        <a:solidFill>
          <a:srgbClr val="ECF7F0"/>
        </a:solidFill>
        <a:effectLst/>
      </p:bgPr>
    </p:bg>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428915A1-49CF-40D9-AC73-B53B44EE91DA}" type="datetime1">
              <a:rPr lang="sv-SE" smtClean="0"/>
              <a:t>2024-12-09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28EC690-4205-452D-8738-44AC2C0A25D9}" type="slidenum">
              <a:rPr lang="sv-SE" smtClean="0"/>
              <a:t>‹#›</a:t>
            </a:fld>
            <a:endParaRPr lang="sv-SE" dirty="0"/>
          </a:p>
        </p:txBody>
      </p:sp>
      <p:sp>
        <p:nvSpPr>
          <p:cNvPr id="15" name="Platshållare för text 14">
            <a:extLst>
              <a:ext uri="{FF2B5EF4-FFF2-40B4-BE49-F238E27FC236}">
                <a16:creationId xmlns:a16="http://schemas.microsoft.com/office/drawing/2014/main" id="{CB6A2459-23B9-4C80-BDA4-7B904DB5F6DA}"/>
              </a:ext>
            </a:extLst>
          </p:cNvPr>
          <p:cNvSpPr>
            <a:spLocks noGrp="1"/>
          </p:cNvSpPr>
          <p:nvPr>
            <p:ph type="body" sz="quarter" idx="13"/>
          </p:nvPr>
        </p:nvSpPr>
        <p:spPr>
          <a:xfrm>
            <a:off x="1002619" y="2686354"/>
            <a:ext cx="2160000" cy="1720985"/>
          </a:xfrm>
        </p:spPr>
        <p:txBody>
          <a:bodyPr/>
          <a:lstStyle>
            <a:lvl1pPr marL="0" indent="0" algn="ctr">
              <a:buNone/>
              <a:defRPr/>
            </a:lvl1pPr>
            <a:lvl2pPr marL="134937" indent="0" algn="ctr">
              <a:buNone/>
              <a:defRPr/>
            </a:lvl2pPr>
          </a:lstStyle>
          <a:p>
            <a:pPr lvl="0"/>
            <a:r>
              <a:rPr lang="sv-SE"/>
              <a:t>Klicka här för att ändra format på bakgrundstexten</a:t>
            </a:r>
          </a:p>
        </p:txBody>
      </p:sp>
      <p:sp>
        <p:nvSpPr>
          <p:cNvPr id="17" name="Platshållare för text 14">
            <a:extLst>
              <a:ext uri="{FF2B5EF4-FFF2-40B4-BE49-F238E27FC236}">
                <a16:creationId xmlns:a16="http://schemas.microsoft.com/office/drawing/2014/main" id="{490FE482-B0DF-4329-AF0B-FB70A9D685EE}"/>
              </a:ext>
            </a:extLst>
          </p:cNvPr>
          <p:cNvSpPr>
            <a:spLocks noGrp="1"/>
          </p:cNvSpPr>
          <p:nvPr>
            <p:ph type="body" sz="quarter" idx="14"/>
          </p:nvPr>
        </p:nvSpPr>
        <p:spPr>
          <a:xfrm>
            <a:off x="3491999" y="2686354"/>
            <a:ext cx="2160000" cy="1720985"/>
          </a:xfrm>
        </p:spPr>
        <p:txBody>
          <a:bodyPr/>
          <a:lstStyle>
            <a:lvl1pPr marL="0" indent="0" algn="ctr">
              <a:buNone/>
              <a:defRPr/>
            </a:lvl1pPr>
            <a:lvl2pPr marL="134937" indent="0" algn="ctr">
              <a:buNone/>
              <a:defRPr/>
            </a:lvl2pPr>
          </a:lstStyle>
          <a:p>
            <a:pPr lvl="0"/>
            <a:r>
              <a:rPr lang="sv-SE"/>
              <a:t>Klicka här för att ändra format på bakgrundstexten</a:t>
            </a:r>
          </a:p>
        </p:txBody>
      </p:sp>
      <p:sp>
        <p:nvSpPr>
          <p:cNvPr id="18" name="Platshållare för bild 73">
            <a:extLst>
              <a:ext uri="{FF2B5EF4-FFF2-40B4-BE49-F238E27FC236}">
                <a16:creationId xmlns:a16="http://schemas.microsoft.com/office/drawing/2014/main" id="{472F95E5-BEC0-4B1A-9374-DF2BE0389CA6}"/>
              </a:ext>
            </a:extLst>
          </p:cNvPr>
          <p:cNvSpPr>
            <a:spLocks noGrp="1"/>
          </p:cNvSpPr>
          <p:nvPr>
            <p:ph type="pic" sz="quarter" idx="15" hasCustomPrompt="1"/>
          </p:nvPr>
        </p:nvSpPr>
        <p:spPr>
          <a:xfrm>
            <a:off x="1722257" y="1412964"/>
            <a:ext cx="720725" cy="720725"/>
          </a:xfrm>
        </p:spPr>
        <p:txBody>
          <a:bodyPr/>
          <a:lstStyle>
            <a:lvl1pPr marL="0" indent="0" algn="ctr">
              <a:buNone/>
              <a:defRPr/>
            </a:lvl1pPr>
          </a:lstStyle>
          <a:p>
            <a:r>
              <a:rPr lang="sv-SE"/>
              <a:t>Ikon</a:t>
            </a:r>
            <a:endParaRPr lang="sv-SE" dirty="0"/>
          </a:p>
        </p:txBody>
      </p:sp>
      <p:sp>
        <p:nvSpPr>
          <p:cNvPr id="19" name="Platshållare för bild 73">
            <a:extLst>
              <a:ext uri="{FF2B5EF4-FFF2-40B4-BE49-F238E27FC236}">
                <a16:creationId xmlns:a16="http://schemas.microsoft.com/office/drawing/2014/main" id="{AF105FAA-DFBD-446C-AA48-A5A45167BFDF}"/>
              </a:ext>
            </a:extLst>
          </p:cNvPr>
          <p:cNvSpPr>
            <a:spLocks noGrp="1"/>
          </p:cNvSpPr>
          <p:nvPr>
            <p:ph type="pic" sz="quarter" idx="16" hasCustomPrompt="1"/>
          </p:nvPr>
        </p:nvSpPr>
        <p:spPr>
          <a:xfrm>
            <a:off x="4211637" y="1412963"/>
            <a:ext cx="720725" cy="720725"/>
          </a:xfrm>
        </p:spPr>
        <p:txBody>
          <a:bodyPr/>
          <a:lstStyle>
            <a:lvl1pPr marL="0" indent="0" algn="ctr">
              <a:buNone/>
              <a:defRPr/>
            </a:lvl1pPr>
          </a:lstStyle>
          <a:p>
            <a:r>
              <a:rPr lang="sv-SE"/>
              <a:t>Ikon</a:t>
            </a:r>
            <a:endParaRPr lang="sv-SE" dirty="0"/>
          </a:p>
        </p:txBody>
      </p:sp>
      <p:sp>
        <p:nvSpPr>
          <p:cNvPr id="4" name="Platshållare för text 3">
            <a:extLst>
              <a:ext uri="{FF2B5EF4-FFF2-40B4-BE49-F238E27FC236}">
                <a16:creationId xmlns:a16="http://schemas.microsoft.com/office/drawing/2014/main" id="{21DD1125-49C7-442C-B763-6F758EDC7208}"/>
              </a:ext>
            </a:extLst>
          </p:cNvPr>
          <p:cNvSpPr>
            <a:spLocks noGrp="1"/>
          </p:cNvSpPr>
          <p:nvPr>
            <p:ph type="body" sz="quarter" idx="17" hasCustomPrompt="1"/>
          </p:nvPr>
        </p:nvSpPr>
        <p:spPr>
          <a:xfrm>
            <a:off x="1002619" y="2206322"/>
            <a:ext cx="2160000" cy="373029"/>
          </a:xfrm>
        </p:spPr>
        <p:txBody>
          <a:bodyPr anchor="b" anchorCtr="0"/>
          <a:lstStyle>
            <a:lvl1pPr marL="0" indent="0" algn="ctr">
              <a:buNone/>
              <a:defRPr sz="1700">
                <a:latin typeface="+mj-lt"/>
              </a:defRPr>
            </a:lvl1pPr>
          </a:lstStyle>
          <a:p>
            <a:pPr lvl="0"/>
            <a:r>
              <a:rPr lang="sv-SE" dirty="0"/>
              <a:t>Klicka här för underrubrik</a:t>
            </a:r>
          </a:p>
        </p:txBody>
      </p:sp>
      <p:sp>
        <p:nvSpPr>
          <p:cNvPr id="12" name="Platshållare för text 3">
            <a:extLst>
              <a:ext uri="{FF2B5EF4-FFF2-40B4-BE49-F238E27FC236}">
                <a16:creationId xmlns:a16="http://schemas.microsoft.com/office/drawing/2014/main" id="{4186A5C8-70FA-49A2-824E-34364D78F48B}"/>
              </a:ext>
            </a:extLst>
          </p:cNvPr>
          <p:cNvSpPr>
            <a:spLocks noGrp="1"/>
          </p:cNvSpPr>
          <p:nvPr>
            <p:ph type="body" sz="quarter" idx="18" hasCustomPrompt="1"/>
          </p:nvPr>
        </p:nvSpPr>
        <p:spPr>
          <a:xfrm>
            <a:off x="3491999" y="2206322"/>
            <a:ext cx="2160000" cy="373029"/>
          </a:xfrm>
        </p:spPr>
        <p:txBody>
          <a:bodyPr anchor="b" anchorCtr="0"/>
          <a:lstStyle>
            <a:lvl1pPr marL="0" indent="0" algn="ctr">
              <a:buNone/>
              <a:defRPr sz="1700">
                <a:latin typeface="+mj-lt"/>
              </a:defRPr>
            </a:lvl1pPr>
          </a:lstStyle>
          <a:p>
            <a:pPr lvl="0"/>
            <a:r>
              <a:rPr lang="sv-SE" dirty="0"/>
              <a:t>Klicka här för underrubrik</a:t>
            </a:r>
          </a:p>
        </p:txBody>
      </p:sp>
      <p:sp>
        <p:nvSpPr>
          <p:cNvPr id="13" name="Platshållare för text 14">
            <a:extLst>
              <a:ext uri="{FF2B5EF4-FFF2-40B4-BE49-F238E27FC236}">
                <a16:creationId xmlns:a16="http://schemas.microsoft.com/office/drawing/2014/main" id="{51C2955E-AD97-4E93-A4C3-10D7D6548F9D}"/>
              </a:ext>
            </a:extLst>
          </p:cNvPr>
          <p:cNvSpPr>
            <a:spLocks noGrp="1"/>
          </p:cNvSpPr>
          <p:nvPr>
            <p:ph type="body" sz="quarter" idx="19"/>
          </p:nvPr>
        </p:nvSpPr>
        <p:spPr>
          <a:xfrm>
            <a:off x="5981379" y="2686354"/>
            <a:ext cx="2160000" cy="1720985"/>
          </a:xfrm>
        </p:spPr>
        <p:txBody>
          <a:bodyPr/>
          <a:lstStyle>
            <a:lvl1pPr marL="0" indent="0" algn="ctr">
              <a:buNone/>
              <a:defRPr/>
            </a:lvl1pPr>
            <a:lvl2pPr marL="134937" indent="0" algn="ctr">
              <a:buNone/>
              <a:defRPr/>
            </a:lvl2pPr>
          </a:lstStyle>
          <a:p>
            <a:pPr lvl="0"/>
            <a:r>
              <a:rPr lang="sv-SE"/>
              <a:t>Klicka här för att ändra format på bakgrundstexten</a:t>
            </a:r>
          </a:p>
        </p:txBody>
      </p:sp>
      <p:sp>
        <p:nvSpPr>
          <p:cNvPr id="14" name="Platshållare för bild 73">
            <a:extLst>
              <a:ext uri="{FF2B5EF4-FFF2-40B4-BE49-F238E27FC236}">
                <a16:creationId xmlns:a16="http://schemas.microsoft.com/office/drawing/2014/main" id="{8B15C3A7-8A5F-4E45-B9D1-D7EA4239F0BE}"/>
              </a:ext>
            </a:extLst>
          </p:cNvPr>
          <p:cNvSpPr>
            <a:spLocks noGrp="1"/>
          </p:cNvSpPr>
          <p:nvPr>
            <p:ph type="pic" sz="quarter" idx="20" hasCustomPrompt="1"/>
          </p:nvPr>
        </p:nvSpPr>
        <p:spPr>
          <a:xfrm>
            <a:off x="6701017" y="1412963"/>
            <a:ext cx="720725" cy="720725"/>
          </a:xfrm>
        </p:spPr>
        <p:txBody>
          <a:bodyPr/>
          <a:lstStyle>
            <a:lvl1pPr marL="0" indent="0" algn="ctr">
              <a:buNone/>
              <a:defRPr/>
            </a:lvl1pPr>
          </a:lstStyle>
          <a:p>
            <a:r>
              <a:rPr lang="sv-SE"/>
              <a:t>Ikon</a:t>
            </a:r>
            <a:endParaRPr lang="sv-SE" dirty="0"/>
          </a:p>
        </p:txBody>
      </p:sp>
      <p:sp>
        <p:nvSpPr>
          <p:cNvPr id="16" name="Platshållare för text 3">
            <a:extLst>
              <a:ext uri="{FF2B5EF4-FFF2-40B4-BE49-F238E27FC236}">
                <a16:creationId xmlns:a16="http://schemas.microsoft.com/office/drawing/2014/main" id="{708545CF-3A11-45EF-A861-C9A118BD83A4}"/>
              </a:ext>
            </a:extLst>
          </p:cNvPr>
          <p:cNvSpPr>
            <a:spLocks noGrp="1"/>
          </p:cNvSpPr>
          <p:nvPr>
            <p:ph type="body" sz="quarter" idx="21" hasCustomPrompt="1"/>
          </p:nvPr>
        </p:nvSpPr>
        <p:spPr>
          <a:xfrm>
            <a:off x="5981379" y="2206322"/>
            <a:ext cx="2160000" cy="373029"/>
          </a:xfrm>
        </p:spPr>
        <p:txBody>
          <a:bodyPr anchor="b" anchorCtr="0"/>
          <a:lstStyle>
            <a:lvl1pPr marL="0" indent="0" algn="ctr">
              <a:buNone/>
              <a:defRPr sz="1700">
                <a:latin typeface="+mj-lt"/>
              </a:defRPr>
            </a:lvl1pPr>
          </a:lstStyle>
          <a:p>
            <a:pPr lvl="0"/>
            <a:r>
              <a:rPr lang="sv-SE" dirty="0"/>
              <a:t>Klicka här för underrubrik</a:t>
            </a:r>
          </a:p>
        </p:txBody>
      </p:sp>
      <p:sp>
        <p:nvSpPr>
          <p:cNvPr id="3" name="Rubrik 2">
            <a:extLst>
              <a:ext uri="{FF2B5EF4-FFF2-40B4-BE49-F238E27FC236}">
                <a16:creationId xmlns:a16="http://schemas.microsoft.com/office/drawing/2014/main" id="{D8D71CC3-8743-44DD-8BB8-5E085B0ADC55}"/>
              </a:ext>
            </a:extLst>
          </p:cNvPr>
          <p:cNvSpPr>
            <a:spLocks noGrp="1"/>
          </p:cNvSpPr>
          <p:nvPr>
            <p:ph type="title" hasCustomPrompt="1"/>
          </p:nvPr>
        </p:nvSpPr>
        <p:spPr/>
        <p:txBody>
          <a:bodyPr/>
          <a:lstStyle/>
          <a:p>
            <a:r>
              <a:rPr lang="sv-SE" dirty="0"/>
              <a:t>Klicka här för rubrik</a:t>
            </a:r>
          </a:p>
        </p:txBody>
      </p:sp>
    </p:spTree>
    <p:extLst>
      <p:ext uri="{BB962C8B-B14F-4D97-AF65-F5344CB8AC3E}">
        <p14:creationId xmlns:p14="http://schemas.microsoft.com/office/powerpoint/2010/main" val="39078057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re delar punktlista/text">
    <p:bg>
      <p:bgPr>
        <a:solidFill>
          <a:srgbClr val="ECF7F0"/>
        </a:solidFill>
        <a:effectLst/>
      </p:bgPr>
    </p:bg>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428915A1-49CF-40D9-AC73-B53B44EE91DA}" type="datetime1">
              <a:rPr lang="sv-SE" smtClean="0"/>
              <a:t>2024-12-09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28EC690-4205-452D-8738-44AC2C0A25D9}" type="slidenum">
              <a:rPr lang="sv-SE" smtClean="0"/>
              <a:t>‹#›</a:t>
            </a:fld>
            <a:endParaRPr lang="sv-SE" dirty="0"/>
          </a:p>
        </p:txBody>
      </p:sp>
      <p:sp>
        <p:nvSpPr>
          <p:cNvPr id="15" name="Platshållare för text 14">
            <a:extLst>
              <a:ext uri="{FF2B5EF4-FFF2-40B4-BE49-F238E27FC236}">
                <a16:creationId xmlns:a16="http://schemas.microsoft.com/office/drawing/2014/main" id="{CB6A2459-23B9-4C80-BDA4-7B904DB5F6DA}"/>
              </a:ext>
            </a:extLst>
          </p:cNvPr>
          <p:cNvSpPr>
            <a:spLocks noGrp="1"/>
          </p:cNvSpPr>
          <p:nvPr>
            <p:ph type="body" sz="quarter" idx="13"/>
          </p:nvPr>
        </p:nvSpPr>
        <p:spPr>
          <a:xfrm>
            <a:off x="994057" y="1884955"/>
            <a:ext cx="2160000" cy="2519296"/>
          </a:xfrm>
        </p:spPr>
        <p:txBody>
          <a:bodyPr/>
          <a:lstStyle>
            <a:lvl1pPr marL="0" indent="0" algn="ctr">
              <a:buNone/>
              <a:defRPr/>
            </a:lvl1pPr>
            <a:lvl2pPr marL="134937" indent="0" algn="ctr">
              <a:buNone/>
              <a:defRPr/>
            </a:lvl2pPr>
            <a:lvl3pPr marL="270013" indent="0" algn="ctr">
              <a:buNone/>
              <a:defRPr/>
            </a:lvl3pPr>
            <a:lvl4pPr marL="405020" indent="0" algn="ctr">
              <a:buNone/>
              <a:defRPr/>
            </a:lvl4pPr>
            <a:lvl5pPr marL="540026" indent="0" algn="ctr">
              <a:buNone/>
              <a:defRPr/>
            </a:lvl5pPr>
          </a:lstStyle>
          <a:p>
            <a:pPr lvl="0"/>
            <a:r>
              <a:rPr lang="sv-SE"/>
              <a:t>Klicka här för att ändra format på bakgrundstexten</a:t>
            </a:r>
          </a:p>
        </p:txBody>
      </p:sp>
      <p:sp>
        <p:nvSpPr>
          <p:cNvPr id="17" name="Platshållare för text 14">
            <a:extLst>
              <a:ext uri="{FF2B5EF4-FFF2-40B4-BE49-F238E27FC236}">
                <a16:creationId xmlns:a16="http://schemas.microsoft.com/office/drawing/2014/main" id="{490FE482-B0DF-4329-AF0B-FB70A9D685EE}"/>
              </a:ext>
            </a:extLst>
          </p:cNvPr>
          <p:cNvSpPr>
            <a:spLocks noGrp="1"/>
          </p:cNvSpPr>
          <p:nvPr>
            <p:ph type="body" sz="quarter" idx="14"/>
          </p:nvPr>
        </p:nvSpPr>
        <p:spPr>
          <a:xfrm>
            <a:off x="3502575" y="1884955"/>
            <a:ext cx="2160000" cy="2519296"/>
          </a:xfrm>
        </p:spPr>
        <p:txBody>
          <a:bodyPr/>
          <a:lstStyle>
            <a:lvl1pPr marL="0" indent="0" algn="ctr">
              <a:buNone/>
              <a:defRPr/>
            </a:lvl1pPr>
            <a:lvl2pPr marL="134937" indent="0" algn="ctr">
              <a:buNone/>
              <a:defRPr/>
            </a:lvl2pPr>
            <a:lvl3pPr marL="270013" indent="0" algn="ctr">
              <a:buNone/>
              <a:defRPr/>
            </a:lvl3pPr>
            <a:lvl4pPr marL="405020" indent="0" algn="ctr">
              <a:buNone/>
              <a:defRPr/>
            </a:lvl4pPr>
            <a:lvl5pPr marL="540026" indent="0" algn="ctr">
              <a:buNone/>
              <a:defRPr/>
            </a:lvl5pPr>
          </a:lstStyle>
          <a:p>
            <a:pPr lvl="0"/>
            <a:r>
              <a:rPr lang="sv-SE"/>
              <a:t>Klicka här för att ändra format på bakgrundstexten</a:t>
            </a:r>
          </a:p>
        </p:txBody>
      </p:sp>
      <p:sp>
        <p:nvSpPr>
          <p:cNvPr id="4" name="Platshållare för text 3">
            <a:extLst>
              <a:ext uri="{FF2B5EF4-FFF2-40B4-BE49-F238E27FC236}">
                <a16:creationId xmlns:a16="http://schemas.microsoft.com/office/drawing/2014/main" id="{21DD1125-49C7-442C-B763-6F758EDC7208}"/>
              </a:ext>
            </a:extLst>
          </p:cNvPr>
          <p:cNvSpPr>
            <a:spLocks noGrp="1"/>
          </p:cNvSpPr>
          <p:nvPr>
            <p:ph type="body" sz="quarter" idx="17" hasCustomPrompt="1"/>
          </p:nvPr>
        </p:nvSpPr>
        <p:spPr>
          <a:xfrm>
            <a:off x="996503" y="1404923"/>
            <a:ext cx="2160000" cy="373029"/>
          </a:xfrm>
        </p:spPr>
        <p:txBody>
          <a:bodyPr anchor="b" anchorCtr="0"/>
          <a:lstStyle>
            <a:lvl1pPr marL="0" indent="0" algn="ctr">
              <a:buNone/>
              <a:defRPr sz="1700">
                <a:latin typeface="+mj-lt"/>
              </a:defRPr>
            </a:lvl1pPr>
          </a:lstStyle>
          <a:p>
            <a:pPr lvl="0"/>
            <a:r>
              <a:rPr lang="sv-SE" dirty="0"/>
              <a:t>Klicka här för underrubrik</a:t>
            </a:r>
          </a:p>
        </p:txBody>
      </p:sp>
      <p:sp>
        <p:nvSpPr>
          <p:cNvPr id="12" name="Platshållare för text 3">
            <a:extLst>
              <a:ext uri="{FF2B5EF4-FFF2-40B4-BE49-F238E27FC236}">
                <a16:creationId xmlns:a16="http://schemas.microsoft.com/office/drawing/2014/main" id="{4186A5C8-70FA-49A2-824E-34364D78F48B}"/>
              </a:ext>
            </a:extLst>
          </p:cNvPr>
          <p:cNvSpPr>
            <a:spLocks noGrp="1"/>
          </p:cNvSpPr>
          <p:nvPr>
            <p:ph type="body" sz="quarter" idx="18" hasCustomPrompt="1"/>
          </p:nvPr>
        </p:nvSpPr>
        <p:spPr>
          <a:xfrm>
            <a:off x="3486684" y="1404923"/>
            <a:ext cx="2160000" cy="373029"/>
          </a:xfrm>
        </p:spPr>
        <p:txBody>
          <a:bodyPr anchor="b" anchorCtr="0"/>
          <a:lstStyle>
            <a:lvl1pPr marL="0" indent="0" algn="ctr">
              <a:buNone/>
              <a:defRPr sz="1700">
                <a:latin typeface="+mj-lt"/>
              </a:defRPr>
            </a:lvl1pPr>
          </a:lstStyle>
          <a:p>
            <a:pPr marL="0" marR="0" lvl="0" indent="0" algn="ctr" defTabSz="685816" rtl="0" eaLnBrk="1" fontAlgn="auto" latinLnBrk="0" hangingPunct="1">
              <a:lnSpc>
                <a:spcPct val="100000"/>
              </a:lnSpc>
              <a:spcBef>
                <a:spcPts val="300"/>
              </a:spcBef>
              <a:spcAft>
                <a:spcPts val="600"/>
              </a:spcAft>
              <a:buClrTx/>
              <a:buSzTx/>
              <a:buFont typeface="Arial" panose="020B0604020202020204" pitchFamily="34" charset="0"/>
              <a:buNone/>
              <a:tabLst/>
              <a:defRPr/>
            </a:pPr>
            <a:r>
              <a:rPr lang="sv-SE" dirty="0"/>
              <a:t>Klicka här för underrubrik</a:t>
            </a:r>
          </a:p>
        </p:txBody>
      </p:sp>
      <p:sp>
        <p:nvSpPr>
          <p:cNvPr id="13" name="Platshållare för text 14">
            <a:extLst>
              <a:ext uri="{FF2B5EF4-FFF2-40B4-BE49-F238E27FC236}">
                <a16:creationId xmlns:a16="http://schemas.microsoft.com/office/drawing/2014/main" id="{51C2955E-AD97-4E93-A4C3-10D7D6548F9D}"/>
              </a:ext>
            </a:extLst>
          </p:cNvPr>
          <p:cNvSpPr>
            <a:spLocks noGrp="1"/>
          </p:cNvSpPr>
          <p:nvPr>
            <p:ph type="body" sz="quarter" idx="19"/>
          </p:nvPr>
        </p:nvSpPr>
        <p:spPr>
          <a:xfrm>
            <a:off x="5989943" y="1884955"/>
            <a:ext cx="2160000" cy="2519296"/>
          </a:xfrm>
        </p:spPr>
        <p:txBody>
          <a:bodyPr/>
          <a:lstStyle>
            <a:lvl1pPr marL="0" indent="0" algn="ctr">
              <a:buNone/>
              <a:defRPr/>
            </a:lvl1pPr>
            <a:lvl2pPr marL="134937" indent="0" algn="ctr">
              <a:buNone/>
              <a:defRPr/>
            </a:lvl2pPr>
            <a:lvl3pPr marL="270013" indent="0" algn="ctr">
              <a:buNone/>
              <a:defRPr/>
            </a:lvl3pPr>
            <a:lvl4pPr marL="405020" indent="0" algn="ctr">
              <a:buNone/>
              <a:defRPr/>
            </a:lvl4pPr>
            <a:lvl5pPr marL="540026" indent="0" algn="ctr">
              <a:buNone/>
              <a:defRPr/>
            </a:lvl5pPr>
          </a:lstStyle>
          <a:p>
            <a:pPr lvl="0"/>
            <a:r>
              <a:rPr lang="sv-SE"/>
              <a:t>Klicka här för att ändra format på bakgrundstexten</a:t>
            </a:r>
          </a:p>
        </p:txBody>
      </p:sp>
      <p:sp>
        <p:nvSpPr>
          <p:cNvPr id="16" name="Platshållare för text 3">
            <a:extLst>
              <a:ext uri="{FF2B5EF4-FFF2-40B4-BE49-F238E27FC236}">
                <a16:creationId xmlns:a16="http://schemas.microsoft.com/office/drawing/2014/main" id="{708545CF-3A11-45EF-A861-C9A118BD83A4}"/>
              </a:ext>
            </a:extLst>
          </p:cNvPr>
          <p:cNvSpPr>
            <a:spLocks noGrp="1"/>
          </p:cNvSpPr>
          <p:nvPr>
            <p:ph type="body" sz="quarter" idx="21" hasCustomPrompt="1"/>
          </p:nvPr>
        </p:nvSpPr>
        <p:spPr>
          <a:xfrm>
            <a:off x="5972815" y="1404923"/>
            <a:ext cx="2160000" cy="373029"/>
          </a:xfrm>
        </p:spPr>
        <p:txBody>
          <a:bodyPr anchor="b" anchorCtr="0"/>
          <a:lstStyle>
            <a:lvl1pPr marL="0" indent="0" algn="ctr">
              <a:buNone/>
              <a:defRPr sz="1700">
                <a:latin typeface="+mj-lt"/>
              </a:defRPr>
            </a:lvl1pPr>
          </a:lstStyle>
          <a:p>
            <a:pPr marL="0" marR="0" lvl="0" indent="0" algn="ctr" defTabSz="685816" rtl="0" eaLnBrk="1" fontAlgn="auto" latinLnBrk="0" hangingPunct="1">
              <a:lnSpc>
                <a:spcPct val="100000"/>
              </a:lnSpc>
              <a:spcBef>
                <a:spcPts val="300"/>
              </a:spcBef>
              <a:spcAft>
                <a:spcPts val="600"/>
              </a:spcAft>
              <a:buClrTx/>
              <a:buSzTx/>
              <a:buFont typeface="Arial" panose="020B0604020202020204" pitchFamily="34" charset="0"/>
              <a:buNone/>
              <a:tabLst/>
              <a:defRPr/>
            </a:pPr>
            <a:r>
              <a:rPr lang="sv-SE" dirty="0"/>
              <a:t>Klicka här för underrubrik</a:t>
            </a:r>
          </a:p>
        </p:txBody>
      </p:sp>
      <p:sp>
        <p:nvSpPr>
          <p:cNvPr id="3" name="Rubrik 2">
            <a:extLst>
              <a:ext uri="{FF2B5EF4-FFF2-40B4-BE49-F238E27FC236}">
                <a16:creationId xmlns:a16="http://schemas.microsoft.com/office/drawing/2014/main" id="{B0487EEC-F84A-4196-9D8A-3B3003AB2840}"/>
              </a:ext>
            </a:extLst>
          </p:cNvPr>
          <p:cNvSpPr>
            <a:spLocks noGrp="1"/>
          </p:cNvSpPr>
          <p:nvPr>
            <p:ph type="title" hasCustomPrompt="1"/>
          </p:nvPr>
        </p:nvSpPr>
        <p:spPr/>
        <p:txBody>
          <a:bodyPr/>
          <a:lstStyle/>
          <a:p>
            <a:r>
              <a:rPr lang="sv-SE" dirty="0"/>
              <a:t>Klicka här för rubrik</a:t>
            </a:r>
          </a:p>
        </p:txBody>
      </p:sp>
    </p:spTree>
    <p:extLst>
      <p:ext uri="{BB962C8B-B14F-4D97-AF65-F5344CB8AC3E}">
        <p14:creationId xmlns:p14="http://schemas.microsoft.com/office/powerpoint/2010/main" val="398800544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sida med etikett vän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1325567A-00A7-4E2D-89BD-3C8D1D5D4670}"/>
              </a:ext>
            </a:extLst>
          </p:cNvPr>
          <p:cNvSpPr>
            <a:spLocks/>
          </p:cNvSpPr>
          <p:nvPr userDrawn="1"/>
        </p:nvSpPr>
        <p:spPr bwMode="auto">
          <a:xfrm>
            <a:off x="1042988" y="835026"/>
            <a:ext cx="2474913" cy="3513138"/>
          </a:xfrm>
          <a:custGeom>
            <a:avLst/>
            <a:gdLst>
              <a:gd name="T0" fmla="*/ 1296 w 1296"/>
              <a:gd name="T1" fmla="*/ 249 h 1834"/>
              <a:gd name="T2" fmla="*/ 1296 w 1296"/>
              <a:gd name="T3" fmla="*/ 249 h 1834"/>
              <a:gd name="T4" fmla="*/ 1244 w 1296"/>
              <a:gd name="T5" fmla="*/ 249 h 1834"/>
              <a:gd name="T6" fmla="*/ 983 w 1296"/>
              <a:gd name="T7" fmla="*/ 124 h 1834"/>
              <a:gd name="T8" fmla="*/ 983 w 1296"/>
              <a:gd name="T9" fmla="*/ 124 h 1834"/>
              <a:gd name="T10" fmla="*/ 648 w 1296"/>
              <a:gd name="T11" fmla="*/ 0 h 1834"/>
              <a:gd name="T12" fmla="*/ 313 w 1296"/>
              <a:gd name="T13" fmla="*/ 124 h 1834"/>
              <a:gd name="T14" fmla="*/ 313 w 1296"/>
              <a:gd name="T15" fmla="*/ 124 h 1834"/>
              <a:gd name="T16" fmla="*/ 52 w 1296"/>
              <a:gd name="T17" fmla="*/ 249 h 1834"/>
              <a:gd name="T18" fmla="*/ 0 w 1296"/>
              <a:gd name="T19" fmla="*/ 249 h 1834"/>
              <a:gd name="T20" fmla="*/ 0 w 1296"/>
              <a:gd name="T21" fmla="*/ 1584 h 1834"/>
              <a:gd name="T22" fmla="*/ 53 w 1296"/>
              <a:gd name="T23" fmla="*/ 1584 h 1834"/>
              <a:gd name="T24" fmla="*/ 313 w 1296"/>
              <a:gd name="T25" fmla="*/ 1709 h 1834"/>
              <a:gd name="T26" fmla="*/ 313 w 1296"/>
              <a:gd name="T27" fmla="*/ 1709 h 1834"/>
              <a:gd name="T28" fmla="*/ 648 w 1296"/>
              <a:gd name="T29" fmla="*/ 1834 h 1834"/>
              <a:gd name="T30" fmla="*/ 983 w 1296"/>
              <a:gd name="T31" fmla="*/ 1709 h 1834"/>
              <a:gd name="T32" fmla="*/ 983 w 1296"/>
              <a:gd name="T33" fmla="*/ 1709 h 1834"/>
              <a:gd name="T34" fmla="*/ 1243 w 1296"/>
              <a:gd name="T35" fmla="*/ 1584 h 1834"/>
              <a:gd name="T36" fmla="*/ 1296 w 1296"/>
              <a:gd name="T37" fmla="*/ 1584 h 1834"/>
              <a:gd name="T38" fmla="*/ 1296 w 1296"/>
              <a:gd name="T39" fmla="*/ 249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6" h="1834">
                <a:moveTo>
                  <a:pt x="1296" y="249"/>
                </a:moveTo>
                <a:lnTo>
                  <a:pt x="1296" y="249"/>
                </a:lnTo>
                <a:lnTo>
                  <a:pt x="1244" y="249"/>
                </a:lnTo>
                <a:cubicBezTo>
                  <a:pt x="1168" y="249"/>
                  <a:pt x="1081" y="212"/>
                  <a:pt x="983" y="124"/>
                </a:cubicBezTo>
                <a:lnTo>
                  <a:pt x="983" y="124"/>
                </a:lnTo>
                <a:cubicBezTo>
                  <a:pt x="891" y="40"/>
                  <a:pt x="757" y="0"/>
                  <a:pt x="648" y="0"/>
                </a:cubicBezTo>
                <a:cubicBezTo>
                  <a:pt x="539" y="0"/>
                  <a:pt x="404" y="40"/>
                  <a:pt x="313" y="124"/>
                </a:cubicBezTo>
                <a:lnTo>
                  <a:pt x="313" y="124"/>
                </a:lnTo>
                <a:cubicBezTo>
                  <a:pt x="214" y="212"/>
                  <a:pt x="128" y="249"/>
                  <a:pt x="52" y="249"/>
                </a:cubicBezTo>
                <a:lnTo>
                  <a:pt x="0" y="249"/>
                </a:lnTo>
                <a:lnTo>
                  <a:pt x="0" y="1584"/>
                </a:lnTo>
                <a:lnTo>
                  <a:pt x="53" y="1584"/>
                </a:lnTo>
                <a:cubicBezTo>
                  <a:pt x="129" y="1584"/>
                  <a:pt x="215" y="1621"/>
                  <a:pt x="313" y="1709"/>
                </a:cubicBezTo>
                <a:lnTo>
                  <a:pt x="313" y="1709"/>
                </a:lnTo>
                <a:cubicBezTo>
                  <a:pt x="404" y="1793"/>
                  <a:pt x="539" y="1834"/>
                  <a:pt x="648" y="1834"/>
                </a:cubicBezTo>
                <a:cubicBezTo>
                  <a:pt x="757" y="1834"/>
                  <a:pt x="891" y="1793"/>
                  <a:pt x="983" y="1709"/>
                </a:cubicBezTo>
                <a:lnTo>
                  <a:pt x="983" y="1709"/>
                </a:lnTo>
                <a:cubicBezTo>
                  <a:pt x="1081" y="1621"/>
                  <a:pt x="1167" y="1584"/>
                  <a:pt x="1243" y="1584"/>
                </a:cubicBezTo>
                <a:lnTo>
                  <a:pt x="1296" y="1584"/>
                </a:lnTo>
                <a:lnTo>
                  <a:pt x="1296" y="249"/>
                </a:lnTo>
                <a:close/>
              </a:path>
            </a:pathLst>
          </a:custGeom>
          <a:solidFill>
            <a:srgbClr val="86D29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dirty="0"/>
          </a:p>
        </p:txBody>
      </p:sp>
      <p:sp>
        <p:nvSpPr>
          <p:cNvPr id="3" name="Platshållare för datum 2">
            <a:extLst>
              <a:ext uri="{FF2B5EF4-FFF2-40B4-BE49-F238E27FC236}">
                <a16:creationId xmlns:a16="http://schemas.microsoft.com/office/drawing/2014/main" id="{31D55AE5-B1D5-4DA0-A419-B928EFEE1E0D}"/>
              </a:ext>
            </a:extLst>
          </p:cNvPr>
          <p:cNvSpPr>
            <a:spLocks noGrp="1"/>
          </p:cNvSpPr>
          <p:nvPr>
            <p:ph type="dt" sz="half" idx="10"/>
          </p:nvPr>
        </p:nvSpPr>
        <p:spPr/>
        <p:txBody>
          <a:bodyPr/>
          <a:lstStyle/>
          <a:p>
            <a:fld id="{5B034638-A426-4C79-B348-281C82C2B898}" type="datetime1">
              <a:rPr lang="sv-SE" smtClean="0"/>
              <a:t>2024-12-09</a:t>
            </a:fld>
            <a:endParaRPr lang="sv-SE" dirty="0"/>
          </a:p>
        </p:txBody>
      </p:sp>
      <p:sp>
        <p:nvSpPr>
          <p:cNvPr id="4" name="Platshållare för sidfot 3">
            <a:extLst>
              <a:ext uri="{FF2B5EF4-FFF2-40B4-BE49-F238E27FC236}">
                <a16:creationId xmlns:a16="http://schemas.microsoft.com/office/drawing/2014/main" id="{D8D59591-3531-4B1C-BB32-3F65FDB1216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D498B514-AB10-452F-B010-FE28B8ADACE2}"/>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2" name="Rubrik 1">
            <a:extLst>
              <a:ext uri="{FF2B5EF4-FFF2-40B4-BE49-F238E27FC236}">
                <a16:creationId xmlns:a16="http://schemas.microsoft.com/office/drawing/2014/main" id="{9F4C84DE-3E2B-4869-8394-116EF9A244E3}"/>
              </a:ext>
            </a:extLst>
          </p:cNvPr>
          <p:cNvSpPr>
            <a:spLocks noGrp="1"/>
          </p:cNvSpPr>
          <p:nvPr>
            <p:ph type="title" hasCustomPrompt="1"/>
          </p:nvPr>
        </p:nvSpPr>
        <p:spPr>
          <a:xfrm>
            <a:off x="1043267" y="2083616"/>
            <a:ext cx="2474634" cy="1079884"/>
          </a:xfrm>
          <a:solidFill>
            <a:srgbClr val="86D295"/>
          </a:solidFill>
          <a:effectLst>
            <a:outerShdw dist="12700" dir="5400000" sx="24000" sy="24000" rotWithShape="0">
              <a:schemeClr val="tx1"/>
            </a:outerShdw>
          </a:effectLst>
        </p:spPr>
        <p:txBody>
          <a:bodyPr wrap="square" anchor="ctr">
            <a:spAutoFit/>
          </a:bodyPr>
          <a:lstStyle/>
          <a:p>
            <a:r>
              <a:rPr lang="sv-SE" dirty="0"/>
              <a:t>Klicka här för rubrik</a:t>
            </a:r>
          </a:p>
        </p:txBody>
      </p:sp>
    </p:spTree>
    <p:extLst>
      <p:ext uri="{BB962C8B-B14F-4D97-AF65-F5344CB8AC3E}">
        <p14:creationId xmlns:p14="http://schemas.microsoft.com/office/powerpoint/2010/main" val="51961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bild - Mönster">
    <p:bg>
      <p:bgPr>
        <a:pattFill prst="wdUpDiag">
          <a:fgClr>
            <a:srgbClr val="CDEAD5"/>
          </a:fgClr>
          <a:bgClr>
            <a:srgbClr val="ECF7EF"/>
          </a:bgClr>
        </a:patt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5C178B0B-F736-4F6D-BF7C-BFACEEAE1295}"/>
              </a:ext>
            </a:extLst>
          </p:cNvPr>
          <p:cNvSpPr>
            <a:spLocks noGrp="1"/>
          </p:cNvSpPr>
          <p:nvPr>
            <p:ph type="dt" sz="half" idx="10"/>
          </p:nvPr>
        </p:nvSpPr>
        <p:spPr/>
        <p:txBody>
          <a:bodyPr/>
          <a:lstStyle/>
          <a:p>
            <a:fld id="{5B034638-A426-4C79-B348-281C82C2B898}" type="datetime1">
              <a:rPr lang="sv-SE" smtClean="0"/>
              <a:t>2024-12-09</a:t>
            </a:fld>
            <a:endParaRPr lang="sv-SE" dirty="0"/>
          </a:p>
        </p:txBody>
      </p:sp>
      <p:sp>
        <p:nvSpPr>
          <p:cNvPr id="4" name="Platshållare för sidfot 3">
            <a:extLst>
              <a:ext uri="{FF2B5EF4-FFF2-40B4-BE49-F238E27FC236}">
                <a16:creationId xmlns:a16="http://schemas.microsoft.com/office/drawing/2014/main" id="{F2E57240-F657-41C4-933E-4307E00859F3}"/>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CC2A4C5C-901A-4778-95DC-B6F54CC64269}"/>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7" name="Pil: femhörning 6">
            <a:extLst>
              <a:ext uri="{FF2B5EF4-FFF2-40B4-BE49-F238E27FC236}">
                <a16:creationId xmlns:a16="http://schemas.microsoft.com/office/drawing/2014/main" id="{08D7EF62-BE3C-4856-B5C0-656D8131A61E}"/>
              </a:ext>
            </a:extLst>
          </p:cNvPr>
          <p:cNvSpPr/>
          <p:nvPr userDrawn="1"/>
        </p:nvSpPr>
        <p:spPr>
          <a:xfrm rot="5400000">
            <a:off x="2507145" y="-120453"/>
            <a:ext cx="4129708" cy="4370615"/>
          </a:xfrm>
          <a:prstGeom prst="homePlate">
            <a:avLst>
              <a:gd name="adj" fmla="val 22603"/>
            </a:avLst>
          </a:prstGeom>
          <a:solidFill>
            <a:srgbClr val="ECF7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sv-SE" sz="3200" b="0" i="0" u="none" strike="noStrike" cap="none" spc="0" normalizeH="0" baseline="0" dirty="0">
              <a:ln>
                <a:noFill/>
              </a:ln>
              <a:noFill/>
              <a:effectLst/>
              <a:uFillTx/>
              <a:latin typeface="Helvetica Neue Medium"/>
              <a:ea typeface="Helvetica Neue Medium"/>
              <a:cs typeface="Helvetica Neue Medium"/>
              <a:sym typeface="Helvetica Neue Medium"/>
            </a:endParaRPr>
          </a:p>
        </p:txBody>
      </p:sp>
      <p:sp>
        <p:nvSpPr>
          <p:cNvPr id="10" name="Rubrik 1">
            <a:extLst>
              <a:ext uri="{FF2B5EF4-FFF2-40B4-BE49-F238E27FC236}">
                <a16:creationId xmlns:a16="http://schemas.microsoft.com/office/drawing/2014/main" id="{E0C43B02-C374-48E3-87CE-665723CEF8C8}"/>
              </a:ext>
            </a:extLst>
          </p:cNvPr>
          <p:cNvSpPr>
            <a:spLocks noGrp="1"/>
          </p:cNvSpPr>
          <p:nvPr>
            <p:ph type="title" hasCustomPrompt="1"/>
          </p:nvPr>
        </p:nvSpPr>
        <p:spPr>
          <a:xfrm>
            <a:off x="2594402" y="1141703"/>
            <a:ext cx="3958798" cy="648997"/>
          </a:xfrm>
          <a:noFill/>
          <a:effectLst/>
        </p:spPr>
        <p:txBody>
          <a:bodyPr anchor="b"/>
          <a:lstStyle>
            <a:lvl1pPr>
              <a:defRPr sz="2800"/>
            </a:lvl1pPr>
          </a:lstStyle>
          <a:p>
            <a:r>
              <a:rPr lang="sv-SE" dirty="0"/>
              <a:t>Klicka här för rubrik</a:t>
            </a:r>
          </a:p>
        </p:txBody>
      </p:sp>
      <p:sp>
        <p:nvSpPr>
          <p:cNvPr id="12" name="Platshållare för text 10">
            <a:extLst>
              <a:ext uri="{FF2B5EF4-FFF2-40B4-BE49-F238E27FC236}">
                <a16:creationId xmlns:a16="http://schemas.microsoft.com/office/drawing/2014/main" id="{BD303708-7CDD-4DE2-A024-0A4A9102438E}"/>
              </a:ext>
            </a:extLst>
          </p:cNvPr>
          <p:cNvSpPr>
            <a:spLocks noGrp="1"/>
          </p:cNvSpPr>
          <p:nvPr>
            <p:ph type="body" sz="quarter" idx="13" hasCustomPrompt="1"/>
          </p:nvPr>
        </p:nvSpPr>
        <p:spPr>
          <a:xfrm>
            <a:off x="2593975" y="2076449"/>
            <a:ext cx="3959225" cy="1123949"/>
          </a:xfrm>
        </p:spPr>
        <p:txBody>
          <a:bodyPr>
            <a:normAutofit/>
          </a:bodyPr>
          <a:lstStyle>
            <a:lvl1pPr marL="0" indent="0" algn="ctr">
              <a:buNone/>
              <a:defRPr sz="1500"/>
            </a:lvl1pPr>
            <a:lvl2pPr marL="135006" indent="0">
              <a:buNone/>
              <a:defRPr/>
            </a:lvl2pPr>
          </a:lstStyle>
          <a:p>
            <a:pPr lvl="0"/>
            <a:r>
              <a:rPr lang="sv-SE" dirty="0"/>
              <a:t>Klicka här för underrubrik</a:t>
            </a:r>
          </a:p>
        </p:txBody>
      </p:sp>
    </p:spTree>
    <p:extLst>
      <p:ext uri="{BB962C8B-B14F-4D97-AF65-F5344CB8AC3E}">
        <p14:creationId xmlns:p14="http://schemas.microsoft.com/office/powerpoint/2010/main" val="28984462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sida med etikett centrera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1325567A-00A7-4E2D-89BD-3C8D1D5D4670}"/>
              </a:ext>
            </a:extLst>
          </p:cNvPr>
          <p:cNvSpPr>
            <a:spLocks/>
          </p:cNvSpPr>
          <p:nvPr userDrawn="1"/>
        </p:nvSpPr>
        <p:spPr bwMode="auto">
          <a:xfrm>
            <a:off x="3334543" y="835026"/>
            <a:ext cx="2474913" cy="3513138"/>
          </a:xfrm>
          <a:custGeom>
            <a:avLst/>
            <a:gdLst>
              <a:gd name="T0" fmla="*/ 1296 w 1296"/>
              <a:gd name="T1" fmla="*/ 249 h 1834"/>
              <a:gd name="T2" fmla="*/ 1296 w 1296"/>
              <a:gd name="T3" fmla="*/ 249 h 1834"/>
              <a:gd name="T4" fmla="*/ 1244 w 1296"/>
              <a:gd name="T5" fmla="*/ 249 h 1834"/>
              <a:gd name="T6" fmla="*/ 983 w 1296"/>
              <a:gd name="T7" fmla="*/ 124 h 1834"/>
              <a:gd name="T8" fmla="*/ 983 w 1296"/>
              <a:gd name="T9" fmla="*/ 124 h 1834"/>
              <a:gd name="T10" fmla="*/ 648 w 1296"/>
              <a:gd name="T11" fmla="*/ 0 h 1834"/>
              <a:gd name="T12" fmla="*/ 313 w 1296"/>
              <a:gd name="T13" fmla="*/ 124 h 1834"/>
              <a:gd name="T14" fmla="*/ 313 w 1296"/>
              <a:gd name="T15" fmla="*/ 124 h 1834"/>
              <a:gd name="T16" fmla="*/ 52 w 1296"/>
              <a:gd name="T17" fmla="*/ 249 h 1834"/>
              <a:gd name="T18" fmla="*/ 0 w 1296"/>
              <a:gd name="T19" fmla="*/ 249 h 1834"/>
              <a:gd name="T20" fmla="*/ 0 w 1296"/>
              <a:gd name="T21" fmla="*/ 1584 h 1834"/>
              <a:gd name="T22" fmla="*/ 53 w 1296"/>
              <a:gd name="T23" fmla="*/ 1584 h 1834"/>
              <a:gd name="T24" fmla="*/ 313 w 1296"/>
              <a:gd name="T25" fmla="*/ 1709 h 1834"/>
              <a:gd name="T26" fmla="*/ 313 w 1296"/>
              <a:gd name="T27" fmla="*/ 1709 h 1834"/>
              <a:gd name="T28" fmla="*/ 648 w 1296"/>
              <a:gd name="T29" fmla="*/ 1834 h 1834"/>
              <a:gd name="T30" fmla="*/ 983 w 1296"/>
              <a:gd name="T31" fmla="*/ 1709 h 1834"/>
              <a:gd name="T32" fmla="*/ 983 w 1296"/>
              <a:gd name="T33" fmla="*/ 1709 h 1834"/>
              <a:gd name="T34" fmla="*/ 1243 w 1296"/>
              <a:gd name="T35" fmla="*/ 1584 h 1834"/>
              <a:gd name="T36" fmla="*/ 1296 w 1296"/>
              <a:gd name="T37" fmla="*/ 1584 h 1834"/>
              <a:gd name="T38" fmla="*/ 1296 w 1296"/>
              <a:gd name="T39" fmla="*/ 249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6" h="1834">
                <a:moveTo>
                  <a:pt x="1296" y="249"/>
                </a:moveTo>
                <a:lnTo>
                  <a:pt x="1296" y="249"/>
                </a:lnTo>
                <a:lnTo>
                  <a:pt x="1244" y="249"/>
                </a:lnTo>
                <a:cubicBezTo>
                  <a:pt x="1168" y="249"/>
                  <a:pt x="1081" y="212"/>
                  <a:pt x="983" y="124"/>
                </a:cubicBezTo>
                <a:lnTo>
                  <a:pt x="983" y="124"/>
                </a:lnTo>
                <a:cubicBezTo>
                  <a:pt x="891" y="40"/>
                  <a:pt x="757" y="0"/>
                  <a:pt x="648" y="0"/>
                </a:cubicBezTo>
                <a:cubicBezTo>
                  <a:pt x="539" y="0"/>
                  <a:pt x="404" y="40"/>
                  <a:pt x="313" y="124"/>
                </a:cubicBezTo>
                <a:lnTo>
                  <a:pt x="313" y="124"/>
                </a:lnTo>
                <a:cubicBezTo>
                  <a:pt x="214" y="212"/>
                  <a:pt x="128" y="249"/>
                  <a:pt x="52" y="249"/>
                </a:cubicBezTo>
                <a:lnTo>
                  <a:pt x="0" y="249"/>
                </a:lnTo>
                <a:lnTo>
                  <a:pt x="0" y="1584"/>
                </a:lnTo>
                <a:lnTo>
                  <a:pt x="53" y="1584"/>
                </a:lnTo>
                <a:cubicBezTo>
                  <a:pt x="129" y="1584"/>
                  <a:pt x="215" y="1621"/>
                  <a:pt x="313" y="1709"/>
                </a:cubicBezTo>
                <a:lnTo>
                  <a:pt x="313" y="1709"/>
                </a:lnTo>
                <a:cubicBezTo>
                  <a:pt x="404" y="1793"/>
                  <a:pt x="539" y="1834"/>
                  <a:pt x="648" y="1834"/>
                </a:cubicBezTo>
                <a:cubicBezTo>
                  <a:pt x="757" y="1834"/>
                  <a:pt x="891" y="1793"/>
                  <a:pt x="983" y="1709"/>
                </a:cubicBezTo>
                <a:lnTo>
                  <a:pt x="983" y="1709"/>
                </a:lnTo>
                <a:cubicBezTo>
                  <a:pt x="1081" y="1621"/>
                  <a:pt x="1167" y="1584"/>
                  <a:pt x="1243" y="1584"/>
                </a:cubicBezTo>
                <a:lnTo>
                  <a:pt x="1296" y="1584"/>
                </a:lnTo>
                <a:lnTo>
                  <a:pt x="1296" y="249"/>
                </a:lnTo>
                <a:close/>
              </a:path>
            </a:pathLst>
          </a:custGeom>
          <a:solidFill>
            <a:srgbClr val="86D29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dirty="0"/>
          </a:p>
        </p:txBody>
      </p:sp>
      <p:sp>
        <p:nvSpPr>
          <p:cNvPr id="3" name="Platshållare för datum 2">
            <a:extLst>
              <a:ext uri="{FF2B5EF4-FFF2-40B4-BE49-F238E27FC236}">
                <a16:creationId xmlns:a16="http://schemas.microsoft.com/office/drawing/2014/main" id="{31D55AE5-B1D5-4DA0-A419-B928EFEE1E0D}"/>
              </a:ext>
            </a:extLst>
          </p:cNvPr>
          <p:cNvSpPr>
            <a:spLocks noGrp="1"/>
          </p:cNvSpPr>
          <p:nvPr>
            <p:ph type="dt" sz="half" idx="10"/>
          </p:nvPr>
        </p:nvSpPr>
        <p:spPr/>
        <p:txBody>
          <a:bodyPr/>
          <a:lstStyle/>
          <a:p>
            <a:fld id="{5B034638-A426-4C79-B348-281C82C2B898}" type="datetime1">
              <a:rPr lang="sv-SE" smtClean="0"/>
              <a:t>2024-12-09</a:t>
            </a:fld>
            <a:endParaRPr lang="sv-SE" dirty="0"/>
          </a:p>
        </p:txBody>
      </p:sp>
      <p:sp>
        <p:nvSpPr>
          <p:cNvPr id="4" name="Platshållare för sidfot 3">
            <a:extLst>
              <a:ext uri="{FF2B5EF4-FFF2-40B4-BE49-F238E27FC236}">
                <a16:creationId xmlns:a16="http://schemas.microsoft.com/office/drawing/2014/main" id="{D8D59591-3531-4B1C-BB32-3F65FDB1216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D498B514-AB10-452F-B010-FE28B8ADACE2}"/>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2" name="Rubrik 1">
            <a:extLst>
              <a:ext uri="{FF2B5EF4-FFF2-40B4-BE49-F238E27FC236}">
                <a16:creationId xmlns:a16="http://schemas.microsoft.com/office/drawing/2014/main" id="{9F4C84DE-3E2B-4869-8394-116EF9A244E3}"/>
              </a:ext>
            </a:extLst>
          </p:cNvPr>
          <p:cNvSpPr>
            <a:spLocks noGrp="1"/>
          </p:cNvSpPr>
          <p:nvPr>
            <p:ph type="title" hasCustomPrompt="1"/>
          </p:nvPr>
        </p:nvSpPr>
        <p:spPr>
          <a:xfrm>
            <a:off x="3334543" y="2040888"/>
            <a:ext cx="2474913" cy="1079884"/>
          </a:xfrm>
          <a:solidFill>
            <a:srgbClr val="86D295"/>
          </a:solidFill>
          <a:effectLst>
            <a:outerShdw dist="12700" dir="5400000" sx="24000" sy="24000" rotWithShape="0">
              <a:schemeClr val="tx1"/>
            </a:outerShdw>
          </a:effectLst>
        </p:spPr>
        <p:txBody>
          <a:bodyPr wrap="square" anchor="ctr">
            <a:spAutoFit/>
          </a:bodyPr>
          <a:lstStyle/>
          <a:p>
            <a:r>
              <a:rPr lang="sv-SE" dirty="0"/>
              <a:t>Klicka här för rubrik</a:t>
            </a:r>
          </a:p>
        </p:txBody>
      </p:sp>
    </p:spTree>
    <p:extLst>
      <p:ext uri="{BB962C8B-B14F-4D97-AF65-F5344CB8AC3E}">
        <p14:creationId xmlns:p14="http://schemas.microsoft.com/office/powerpoint/2010/main" val="38085460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sida me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5FD498-F443-4ACF-B928-552B84E5B699}"/>
              </a:ext>
            </a:extLst>
          </p:cNvPr>
          <p:cNvSpPr>
            <a:spLocks noGrp="1"/>
          </p:cNvSpPr>
          <p:nvPr>
            <p:ph type="title" hasCustomPrompt="1"/>
          </p:nvPr>
        </p:nvSpPr>
        <p:spPr>
          <a:xfrm>
            <a:off x="334801" y="2002364"/>
            <a:ext cx="8478000" cy="787496"/>
          </a:xfrm>
          <a:noFill/>
          <a:effectLst/>
        </p:spPr>
        <p:txBody>
          <a:bodyPr/>
          <a:lstStyle>
            <a:lvl1pPr>
              <a:defRPr sz="3700">
                <a:solidFill>
                  <a:schemeClr val="bg1"/>
                </a:solidFill>
                <a:effectLst>
                  <a:outerShdw blurRad="228600" algn="ctr" rotWithShape="0">
                    <a:prstClr val="black">
                      <a:alpha val="77000"/>
                    </a:prstClr>
                  </a:outerShdw>
                </a:effectLst>
              </a:defRPr>
            </a:lvl1pPr>
          </a:lstStyle>
          <a:p>
            <a:r>
              <a:rPr lang="sv-SE" dirty="0"/>
              <a:t>Klicka här för rubrik</a:t>
            </a:r>
          </a:p>
        </p:txBody>
      </p:sp>
      <p:sp>
        <p:nvSpPr>
          <p:cNvPr id="3" name="Platshållare för datum 2">
            <a:extLst>
              <a:ext uri="{FF2B5EF4-FFF2-40B4-BE49-F238E27FC236}">
                <a16:creationId xmlns:a16="http://schemas.microsoft.com/office/drawing/2014/main" id="{E905172D-B059-4E30-9633-E9E28D24F522}"/>
              </a:ext>
            </a:extLst>
          </p:cNvPr>
          <p:cNvSpPr>
            <a:spLocks noGrp="1"/>
          </p:cNvSpPr>
          <p:nvPr>
            <p:ph type="dt" sz="half" idx="10"/>
          </p:nvPr>
        </p:nvSpPr>
        <p:spPr>
          <a:xfrm>
            <a:off x="335757" y="5338045"/>
            <a:ext cx="540000" cy="81000"/>
          </a:xfrm>
        </p:spPr>
        <p:txBody>
          <a:bodyPr/>
          <a:lstStyle/>
          <a:p>
            <a:fld id="{5B034638-A426-4C79-B348-281C82C2B898}" type="datetime1">
              <a:rPr lang="sv-SE" smtClean="0"/>
              <a:t>2024-12-09</a:t>
            </a:fld>
            <a:endParaRPr lang="sv-SE" dirty="0"/>
          </a:p>
        </p:txBody>
      </p:sp>
      <p:sp>
        <p:nvSpPr>
          <p:cNvPr id="4" name="Platshållare för sidfot 3">
            <a:extLst>
              <a:ext uri="{FF2B5EF4-FFF2-40B4-BE49-F238E27FC236}">
                <a16:creationId xmlns:a16="http://schemas.microsoft.com/office/drawing/2014/main" id="{BCA720E2-9E7D-4E08-87E5-0761A630F6E3}"/>
              </a:ext>
            </a:extLst>
          </p:cNvPr>
          <p:cNvSpPr>
            <a:spLocks noGrp="1"/>
          </p:cNvSpPr>
          <p:nvPr>
            <p:ph type="ftr" sz="quarter" idx="11"/>
          </p:nvPr>
        </p:nvSpPr>
        <p:spPr>
          <a:xfrm>
            <a:off x="335758" y="5250386"/>
            <a:ext cx="3240001" cy="81000"/>
          </a:xfrm>
        </p:spPr>
        <p:txBody>
          <a:bodyPr/>
          <a:lstStyle/>
          <a:p>
            <a:endParaRPr lang="sv-SE" dirty="0"/>
          </a:p>
        </p:txBody>
      </p:sp>
      <p:sp>
        <p:nvSpPr>
          <p:cNvPr id="5" name="Platshållare för bildnummer 4">
            <a:extLst>
              <a:ext uri="{FF2B5EF4-FFF2-40B4-BE49-F238E27FC236}">
                <a16:creationId xmlns:a16="http://schemas.microsoft.com/office/drawing/2014/main" id="{4A2ED930-939C-41D4-AB59-F133AB371884}"/>
              </a:ext>
            </a:extLst>
          </p:cNvPr>
          <p:cNvSpPr>
            <a:spLocks noGrp="1"/>
          </p:cNvSpPr>
          <p:nvPr>
            <p:ph type="sldNum" sz="quarter" idx="12"/>
          </p:nvPr>
        </p:nvSpPr>
        <p:spPr>
          <a:xfrm>
            <a:off x="4369301" y="5340459"/>
            <a:ext cx="405001" cy="81000"/>
          </a:xfrm>
        </p:spPr>
        <p:txBody>
          <a:bodyPr/>
          <a:lstStyle/>
          <a:p>
            <a:fld id="{328EC690-4205-452D-8738-44AC2C0A25D9}" type="slidenum">
              <a:rPr lang="sv-SE" smtClean="0"/>
              <a:pPr/>
              <a:t>‹#›</a:t>
            </a:fld>
            <a:endParaRPr lang="sv-SE" dirty="0"/>
          </a:p>
        </p:txBody>
      </p:sp>
    </p:spTree>
    <p:extLst>
      <p:ext uri="{BB962C8B-B14F-4D97-AF65-F5344CB8AC3E}">
        <p14:creationId xmlns:p14="http://schemas.microsoft.com/office/powerpoint/2010/main" val="6074641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vå bilder med text">
    <p:bg>
      <p:bgPr>
        <a:solidFill>
          <a:srgbClr val="ECF7F0"/>
        </a:solidFill>
        <a:effectLst/>
      </p:bgPr>
    </p:bg>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3FCAD13C-5F77-4C22-A714-4054A1147B85}"/>
              </a:ext>
            </a:extLst>
          </p:cNvPr>
          <p:cNvSpPr>
            <a:spLocks noGrp="1"/>
          </p:cNvSpPr>
          <p:nvPr>
            <p:ph type="pic" sz="quarter" idx="13"/>
          </p:nvPr>
        </p:nvSpPr>
        <p:spPr>
          <a:xfrm>
            <a:off x="704850" y="1425575"/>
            <a:ext cx="3473450" cy="1960563"/>
          </a:xfrm>
          <a:solidFill>
            <a:schemeClr val="bg1"/>
          </a:solidFill>
        </p:spPr>
        <p:txBody>
          <a:bodyPr vert="horz" lIns="0" tIns="0" rIns="0" bIns="540000" rtlCol="0" anchor="ctr">
            <a:normAutofit/>
          </a:bodyPr>
          <a:lstStyle>
            <a:lvl1pPr marL="0" indent="0" algn="ctr">
              <a:buNone/>
              <a:defRPr lang="en-US"/>
            </a:lvl1pPr>
          </a:lstStyle>
          <a:p>
            <a:pPr marL="135007" lvl="0" indent="-135007" algn="ctr"/>
            <a:r>
              <a:rPr lang="sv-SE"/>
              <a:t>Klicka på ikonen för att lägga till en bild</a:t>
            </a:r>
            <a:endParaRPr lang="sv-SE" dirty="0"/>
          </a:p>
        </p:txBody>
      </p:sp>
      <p:sp>
        <p:nvSpPr>
          <p:cNvPr id="10" name="Platshållare för bild 8">
            <a:extLst>
              <a:ext uri="{FF2B5EF4-FFF2-40B4-BE49-F238E27FC236}">
                <a16:creationId xmlns:a16="http://schemas.microsoft.com/office/drawing/2014/main" id="{84F7D9E2-1F6B-43D2-A817-3160C0EDC5CA}"/>
              </a:ext>
            </a:extLst>
          </p:cNvPr>
          <p:cNvSpPr>
            <a:spLocks noGrp="1"/>
          </p:cNvSpPr>
          <p:nvPr>
            <p:ph type="pic" sz="quarter" idx="14"/>
          </p:nvPr>
        </p:nvSpPr>
        <p:spPr>
          <a:xfrm>
            <a:off x="4964834" y="1425575"/>
            <a:ext cx="3473450" cy="1960563"/>
          </a:xfrm>
          <a:solidFill>
            <a:schemeClr val="bg1"/>
          </a:solidFill>
        </p:spPr>
        <p:txBody>
          <a:bodyPr vert="horz" lIns="0" tIns="0" rIns="0" bIns="540000" rtlCol="0" anchor="ctr">
            <a:normAutofit/>
          </a:bodyPr>
          <a:lstStyle>
            <a:lvl1pPr marL="0" indent="0" algn="ctr">
              <a:buNone/>
              <a:defRPr lang="en-US"/>
            </a:lvl1pPr>
          </a:lstStyle>
          <a:p>
            <a:pPr marL="135007" lvl="0" indent="-135007" algn="ctr"/>
            <a:r>
              <a:rPr lang="sv-SE"/>
              <a:t>Klicka på ikonen för att lägga till en bild</a:t>
            </a:r>
            <a:endParaRPr lang="sv-SE" dirty="0"/>
          </a:p>
        </p:txBody>
      </p:sp>
      <p:sp>
        <p:nvSpPr>
          <p:cNvPr id="2" name="Rubrik 1">
            <a:extLst>
              <a:ext uri="{FF2B5EF4-FFF2-40B4-BE49-F238E27FC236}">
                <a16:creationId xmlns:a16="http://schemas.microsoft.com/office/drawing/2014/main" id="{27AEBF71-488D-49D6-8B6B-3F701C76E1E5}"/>
              </a:ext>
            </a:extLst>
          </p:cNvPr>
          <p:cNvSpPr>
            <a:spLocks noGrp="1"/>
          </p:cNvSpPr>
          <p:nvPr>
            <p:ph type="title" hasCustomPrompt="1"/>
          </p:nvPr>
        </p:nvSpPr>
        <p:spPr>
          <a:solidFill>
            <a:srgbClr val="ECF7F0"/>
          </a:solidFill>
        </p:spPr>
        <p:txBody>
          <a:bodyPr/>
          <a:lstStyle/>
          <a:p>
            <a:r>
              <a:rPr lang="sv-SE" dirty="0"/>
              <a:t>Klicka här för rubrik</a:t>
            </a:r>
          </a:p>
        </p:txBody>
      </p:sp>
      <p:sp>
        <p:nvSpPr>
          <p:cNvPr id="3" name="Platshållare för datum 2">
            <a:extLst>
              <a:ext uri="{FF2B5EF4-FFF2-40B4-BE49-F238E27FC236}">
                <a16:creationId xmlns:a16="http://schemas.microsoft.com/office/drawing/2014/main" id="{EDCF34BB-620C-48C8-B689-AA0A1CE76CC8}"/>
              </a:ext>
            </a:extLst>
          </p:cNvPr>
          <p:cNvSpPr>
            <a:spLocks noGrp="1"/>
          </p:cNvSpPr>
          <p:nvPr>
            <p:ph type="dt" sz="half" idx="10"/>
          </p:nvPr>
        </p:nvSpPr>
        <p:spPr/>
        <p:txBody>
          <a:bodyPr/>
          <a:lstStyle/>
          <a:p>
            <a:fld id="{5B034638-A426-4C79-B348-281C82C2B898}" type="datetime1">
              <a:rPr lang="sv-SE" smtClean="0"/>
              <a:t>2024-12-09</a:t>
            </a:fld>
            <a:endParaRPr lang="sv-SE" dirty="0"/>
          </a:p>
        </p:txBody>
      </p:sp>
      <p:sp>
        <p:nvSpPr>
          <p:cNvPr id="4" name="Platshållare för sidfot 3">
            <a:extLst>
              <a:ext uri="{FF2B5EF4-FFF2-40B4-BE49-F238E27FC236}">
                <a16:creationId xmlns:a16="http://schemas.microsoft.com/office/drawing/2014/main" id="{6AF1D544-AD05-4C94-B0B4-EDDB341DC063}"/>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56B5EB69-5551-4B00-89F7-6EA342DF8E3D}"/>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11" name="Platshållare för text 3">
            <a:extLst>
              <a:ext uri="{FF2B5EF4-FFF2-40B4-BE49-F238E27FC236}">
                <a16:creationId xmlns:a16="http://schemas.microsoft.com/office/drawing/2014/main" id="{32785988-9EC8-4FE5-BC6B-4A9BFB51A24C}"/>
              </a:ext>
            </a:extLst>
          </p:cNvPr>
          <p:cNvSpPr>
            <a:spLocks noGrp="1"/>
          </p:cNvSpPr>
          <p:nvPr>
            <p:ph type="body" sz="quarter" idx="17" hasCustomPrompt="1"/>
          </p:nvPr>
        </p:nvSpPr>
        <p:spPr>
          <a:xfrm>
            <a:off x="704849" y="3392797"/>
            <a:ext cx="3473449" cy="373029"/>
          </a:xfrm>
        </p:spPr>
        <p:txBody>
          <a:bodyPr anchor="b" anchorCtr="0"/>
          <a:lstStyle>
            <a:lvl1pPr marL="0" indent="0" algn="ctr">
              <a:buNone/>
              <a:defRPr sz="1700">
                <a:latin typeface="+mj-lt"/>
              </a:defRPr>
            </a:lvl1pPr>
          </a:lstStyle>
          <a:p>
            <a:pPr lvl="0"/>
            <a:r>
              <a:rPr lang="sv-SE" dirty="0"/>
              <a:t>Klicka här för underrubrik</a:t>
            </a:r>
          </a:p>
        </p:txBody>
      </p:sp>
      <p:sp>
        <p:nvSpPr>
          <p:cNvPr id="12" name="Platshållare för text 3">
            <a:extLst>
              <a:ext uri="{FF2B5EF4-FFF2-40B4-BE49-F238E27FC236}">
                <a16:creationId xmlns:a16="http://schemas.microsoft.com/office/drawing/2014/main" id="{4650710D-63B0-40BE-8D55-97684066D84C}"/>
              </a:ext>
            </a:extLst>
          </p:cNvPr>
          <p:cNvSpPr>
            <a:spLocks noGrp="1"/>
          </p:cNvSpPr>
          <p:nvPr>
            <p:ph type="body" sz="quarter" idx="18" hasCustomPrompt="1"/>
          </p:nvPr>
        </p:nvSpPr>
        <p:spPr>
          <a:xfrm>
            <a:off x="4964835" y="3392797"/>
            <a:ext cx="3473449" cy="373029"/>
          </a:xfrm>
        </p:spPr>
        <p:txBody>
          <a:bodyPr anchor="b" anchorCtr="0"/>
          <a:lstStyle>
            <a:lvl1pPr marL="0" indent="0" algn="ctr">
              <a:buNone/>
              <a:defRPr sz="1700">
                <a:latin typeface="+mj-lt"/>
              </a:defRPr>
            </a:lvl1pPr>
          </a:lstStyle>
          <a:p>
            <a:pPr lvl="0"/>
            <a:r>
              <a:rPr lang="sv-SE" dirty="0"/>
              <a:t>Klicka här för underrubrik</a:t>
            </a:r>
          </a:p>
        </p:txBody>
      </p:sp>
      <p:sp>
        <p:nvSpPr>
          <p:cNvPr id="13" name="Platshållare för text 14">
            <a:extLst>
              <a:ext uri="{FF2B5EF4-FFF2-40B4-BE49-F238E27FC236}">
                <a16:creationId xmlns:a16="http://schemas.microsoft.com/office/drawing/2014/main" id="{743F28FC-3D04-47BD-A9D9-A71E09A7D985}"/>
              </a:ext>
            </a:extLst>
          </p:cNvPr>
          <p:cNvSpPr>
            <a:spLocks noGrp="1"/>
          </p:cNvSpPr>
          <p:nvPr>
            <p:ph type="body" sz="quarter" idx="19"/>
          </p:nvPr>
        </p:nvSpPr>
        <p:spPr>
          <a:xfrm>
            <a:off x="704848" y="3817101"/>
            <a:ext cx="3473449" cy="638425"/>
          </a:xfrm>
        </p:spPr>
        <p:txBody>
          <a:bodyPr/>
          <a:lstStyle>
            <a:lvl1pPr marL="0" indent="0" algn="ctr">
              <a:buNone/>
              <a:defRPr/>
            </a:lvl1pPr>
            <a:lvl2pPr marL="134937" indent="0" algn="ctr">
              <a:buNone/>
              <a:defRPr/>
            </a:lvl2pPr>
            <a:lvl3pPr marL="270013" indent="0" algn="ctr">
              <a:buNone/>
              <a:defRPr/>
            </a:lvl3pPr>
            <a:lvl4pPr marL="405020" indent="0" algn="ctr">
              <a:buNone/>
              <a:defRPr/>
            </a:lvl4pPr>
            <a:lvl5pPr marL="540026" indent="0" algn="ctr">
              <a:buNone/>
              <a:defRPr/>
            </a:lvl5pPr>
          </a:lstStyle>
          <a:p>
            <a:pPr lvl="0"/>
            <a:r>
              <a:rPr lang="sv-SE"/>
              <a:t>Klicka här för att ändra format på bakgrundstexten</a:t>
            </a:r>
          </a:p>
        </p:txBody>
      </p:sp>
      <p:sp>
        <p:nvSpPr>
          <p:cNvPr id="14" name="Platshållare för text 14">
            <a:extLst>
              <a:ext uri="{FF2B5EF4-FFF2-40B4-BE49-F238E27FC236}">
                <a16:creationId xmlns:a16="http://schemas.microsoft.com/office/drawing/2014/main" id="{68C23696-6058-4ADA-8516-029A7CD7902C}"/>
              </a:ext>
            </a:extLst>
          </p:cNvPr>
          <p:cNvSpPr>
            <a:spLocks noGrp="1"/>
          </p:cNvSpPr>
          <p:nvPr>
            <p:ph type="body" sz="quarter" idx="20"/>
          </p:nvPr>
        </p:nvSpPr>
        <p:spPr>
          <a:xfrm>
            <a:off x="4964834" y="3817101"/>
            <a:ext cx="3473449" cy="638425"/>
          </a:xfrm>
        </p:spPr>
        <p:txBody>
          <a:bodyPr/>
          <a:lstStyle>
            <a:lvl1pPr marL="0" indent="0" algn="ctr">
              <a:buNone/>
              <a:defRPr/>
            </a:lvl1pPr>
            <a:lvl2pPr marL="134937" indent="0" algn="ctr">
              <a:buNone/>
              <a:defRPr/>
            </a:lvl2pPr>
            <a:lvl3pPr marL="270013" indent="0" algn="ctr">
              <a:buNone/>
              <a:defRPr/>
            </a:lvl3pPr>
            <a:lvl4pPr marL="405020" indent="0" algn="ctr">
              <a:buNone/>
              <a:defRPr/>
            </a:lvl4pPr>
            <a:lvl5pPr marL="540026" indent="0" algn="ctr">
              <a:buNone/>
              <a:defRPr/>
            </a:lvl5pPr>
          </a:lstStyle>
          <a:p>
            <a:pPr lvl="0"/>
            <a:r>
              <a:rPr lang="sv-SE"/>
              <a:t>Klicka här för att ändra format på bakgrundstexten</a:t>
            </a:r>
          </a:p>
        </p:txBody>
      </p:sp>
    </p:spTree>
    <p:extLst>
      <p:ext uri="{BB962C8B-B14F-4D97-AF65-F5344CB8AC3E}">
        <p14:creationId xmlns:p14="http://schemas.microsoft.com/office/powerpoint/2010/main" val="9497657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re bilder med underrubrik">
    <p:bg>
      <p:bgPr>
        <a:solidFill>
          <a:srgbClr val="ECF7F0"/>
        </a:solidFill>
        <a:effectLst/>
      </p:bgPr>
    </p:bg>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8AB0BE9F-A4A6-40C5-AA90-7534A6E6E9EE}"/>
              </a:ext>
            </a:extLst>
          </p:cNvPr>
          <p:cNvSpPr>
            <a:spLocks noGrp="1"/>
          </p:cNvSpPr>
          <p:nvPr>
            <p:ph type="pic" sz="quarter" idx="13"/>
          </p:nvPr>
        </p:nvSpPr>
        <p:spPr>
          <a:xfrm>
            <a:off x="384175" y="1349375"/>
            <a:ext cx="2624138" cy="2579688"/>
          </a:xfrm>
          <a:solidFill>
            <a:schemeClr val="bg1"/>
          </a:solidFill>
        </p:spPr>
        <p:txBody>
          <a:bodyPr bIns="540000" anchor="ctr"/>
          <a:lstStyle>
            <a:lvl1pPr marL="0" indent="0" algn="ctr">
              <a:buNone/>
              <a:defRPr/>
            </a:lvl1pPr>
          </a:lstStyle>
          <a:p>
            <a:r>
              <a:rPr lang="sv-SE"/>
              <a:t>Klicka på ikonen för att lägga till en bild</a:t>
            </a:r>
            <a:endParaRPr lang="sv-SE" dirty="0"/>
          </a:p>
        </p:txBody>
      </p:sp>
      <p:sp>
        <p:nvSpPr>
          <p:cNvPr id="11" name="Platshållare för bild 9">
            <a:extLst>
              <a:ext uri="{FF2B5EF4-FFF2-40B4-BE49-F238E27FC236}">
                <a16:creationId xmlns:a16="http://schemas.microsoft.com/office/drawing/2014/main" id="{DE81CC42-2A6E-4F3B-BBE6-FE59638A7446}"/>
              </a:ext>
            </a:extLst>
          </p:cNvPr>
          <p:cNvSpPr>
            <a:spLocks noGrp="1"/>
          </p:cNvSpPr>
          <p:nvPr>
            <p:ph type="pic" sz="quarter" idx="14"/>
          </p:nvPr>
        </p:nvSpPr>
        <p:spPr>
          <a:xfrm>
            <a:off x="3247016" y="1349375"/>
            <a:ext cx="2624138" cy="2579688"/>
          </a:xfrm>
          <a:solidFill>
            <a:schemeClr val="bg1"/>
          </a:solidFill>
        </p:spPr>
        <p:txBody>
          <a:bodyPr bIns="540000" anchor="ctr"/>
          <a:lstStyle>
            <a:lvl1pPr marL="0" indent="0" algn="ctr">
              <a:buNone/>
              <a:defRPr/>
            </a:lvl1pPr>
          </a:lstStyle>
          <a:p>
            <a:r>
              <a:rPr lang="sv-SE"/>
              <a:t>Klicka på ikonen för att lägga till en bild</a:t>
            </a:r>
            <a:endParaRPr lang="sv-SE" dirty="0"/>
          </a:p>
        </p:txBody>
      </p:sp>
      <p:sp>
        <p:nvSpPr>
          <p:cNvPr id="12" name="Platshållare för bild 9">
            <a:extLst>
              <a:ext uri="{FF2B5EF4-FFF2-40B4-BE49-F238E27FC236}">
                <a16:creationId xmlns:a16="http://schemas.microsoft.com/office/drawing/2014/main" id="{F72D68B9-6F9E-4074-8360-5981BFB53BA4}"/>
              </a:ext>
            </a:extLst>
          </p:cNvPr>
          <p:cNvSpPr>
            <a:spLocks noGrp="1"/>
          </p:cNvSpPr>
          <p:nvPr>
            <p:ph type="pic" sz="quarter" idx="15"/>
          </p:nvPr>
        </p:nvSpPr>
        <p:spPr>
          <a:xfrm>
            <a:off x="6135494" y="1349375"/>
            <a:ext cx="2624138" cy="2579688"/>
          </a:xfrm>
          <a:solidFill>
            <a:schemeClr val="bg1"/>
          </a:solidFill>
        </p:spPr>
        <p:txBody>
          <a:bodyPr bIns="540000" anchor="ctr"/>
          <a:lstStyle>
            <a:lvl1pPr marL="0" indent="0" algn="ctr">
              <a:buNone/>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521B09AD-CE58-4E97-B0D1-D58B24BC889A}"/>
              </a:ext>
            </a:extLst>
          </p:cNvPr>
          <p:cNvSpPr>
            <a:spLocks noGrp="1"/>
          </p:cNvSpPr>
          <p:nvPr>
            <p:ph type="title" hasCustomPrompt="1"/>
          </p:nvPr>
        </p:nvSpPr>
        <p:spPr>
          <a:solidFill>
            <a:srgbClr val="ECF7F0"/>
          </a:solidFill>
        </p:spPr>
        <p:txBody>
          <a:bodyPr/>
          <a:lstStyle/>
          <a:p>
            <a:r>
              <a:rPr lang="sv-SE" dirty="0"/>
              <a:t>Klicka här för rubrik</a:t>
            </a:r>
          </a:p>
        </p:txBody>
      </p:sp>
      <p:sp>
        <p:nvSpPr>
          <p:cNvPr id="3" name="Platshållare för datum 2">
            <a:extLst>
              <a:ext uri="{FF2B5EF4-FFF2-40B4-BE49-F238E27FC236}">
                <a16:creationId xmlns:a16="http://schemas.microsoft.com/office/drawing/2014/main" id="{91FC8C2E-F4BB-48BF-9A22-9365CBB582FB}"/>
              </a:ext>
            </a:extLst>
          </p:cNvPr>
          <p:cNvSpPr>
            <a:spLocks noGrp="1"/>
          </p:cNvSpPr>
          <p:nvPr>
            <p:ph type="dt" sz="half" idx="10"/>
          </p:nvPr>
        </p:nvSpPr>
        <p:spPr/>
        <p:txBody>
          <a:bodyPr/>
          <a:lstStyle/>
          <a:p>
            <a:fld id="{5B034638-A426-4C79-B348-281C82C2B898}" type="datetime1">
              <a:rPr lang="sv-SE" smtClean="0"/>
              <a:t>2024-12-09</a:t>
            </a:fld>
            <a:endParaRPr lang="sv-SE" dirty="0"/>
          </a:p>
        </p:txBody>
      </p:sp>
      <p:sp>
        <p:nvSpPr>
          <p:cNvPr id="4" name="Platshållare för sidfot 3">
            <a:extLst>
              <a:ext uri="{FF2B5EF4-FFF2-40B4-BE49-F238E27FC236}">
                <a16:creationId xmlns:a16="http://schemas.microsoft.com/office/drawing/2014/main" id="{D585936A-133A-4389-A19C-F83ACAE67010}"/>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4FD6503D-F9AF-46C5-BCD0-3A88314575E7}"/>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16" name="Platshållare för text 3">
            <a:extLst>
              <a:ext uri="{FF2B5EF4-FFF2-40B4-BE49-F238E27FC236}">
                <a16:creationId xmlns:a16="http://schemas.microsoft.com/office/drawing/2014/main" id="{468B1274-0D53-43B2-8BF3-6EFC2632A3F2}"/>
              </a:ext>
            </a:extLst>
          </p:cNvPr>
          <p:cNvSpPr>
            <a:spLocks noGrp="1"/>
          </p:cNvSpPr>
          <p:nvPr>
            <p:ph type="body" sz="quarter" idx="17" hasCustomPrompt="1"/>
          </p:nvPr>
        </p:nvSpPr>
        <p:spPr>
          <a:xfrm>
            <a:off x="384176" y="3929063"/>
            <a:ext cx="2624138" cy="428625"/>
          </a:xfrm>
        </p:spPr>
        <p:txBody>
          <a:bodyPr anchor="b" anchorCtr="0"/>
          <a:lstStyle>
            <a:lvl1pPr marL="0" indent="0" algn="ctr">
              <a:buNone/>
              <a:defRPr sz="1700">
                <a:latin typeface="+mj-lt"/>
              </a:defRPr>
            </a:lvl1pPr>
          </a:lstStyle>
          <a:p>
            <a:pPr lvl="0"/>
            <a:r>
              <a:rPr lang="sv-SE" dirty="0"/>
              <a:t>Klicka här för underrubrik</a:t>
            </a:r>
          </a:p>
        </p:txBody>
      </p:sp>
      <p:sp>
        <p:nvSpPr>
          <p:cNvPr id="17" name="Platshållare för text 3">
            <a:extLst>
              <a:ext uri="{FF2B5EF4-FFF2-40B4-BE49-F238E27FC236}">
                <a16:creationId xmlns:a16="http://schemas.microsoft.com/office/drawing/2014/main" id="{752A2079-C18D-47C1-9504-3C21A558EEBC}"/>
              </a:ext>
            </a:extLst>
          </p:cNvPr>
          <p:cNvSpPr>
            <a:spLocks noGrp="1"/>
          </p:cNvSpPr>
          <p:nvPr>
            <p:ph type="body" sz="quarter" idx="18" hasCustomPrompt="1"/>
          </p:nvPr>
        </p:nvSpPr>
        <p:spPr>
          <a:xfrm>
            <a:off x="3259931" y="3929063"/>
            <a:ext cx="2624138" cy="428625"/>
          </a:xfrm>
        </p:spPr>
        <p:txBody>
          <a:bodyPr anchor="b" anchorCtr="0"/>
          <a:lstStyle>
            <a:lvl1pPr marL="0" indent="0" algn="ctr">
              <a:buNone/>
              <a:defRPr sz="1700">
                <a:latin typeface="+mj-lt"/>
              </a:defRPr>
            </a:lvl1pPr>
          </a:lstStyle>
          <a:p>
            <a:pPr marL="0" marR="0" lvl="0" indent="0" algn="ctr" defTabSz="685816" rtl="0" eaLnBrk="1" fontAlgn="auto" latinLnBrk="0" hangingPunct="1">
              <a:lnSpc>
                <a:spcPct val="100000"/>
              </a:lnSpc>
              <a:spcBef>
                <a:spcPts val="300"/>
              </a:spcBef>
              <a:spcAft>
                <a:spcPts val="600"/>
              </a:spcAft>
              <a:buClrTx/>
              <a:buSzTx/>
              <a:buFont typeface="Arial" panose="020B0604020202020204" pitchFamily="34" charset="0"/>
              <a:buNone/>
              <a:tabLst/>
              <a:defRPr/>
            </a:pPr>
            <a:r>
              <a:rPr lang="sv-SE" dirty="0"/>
              <a:t>Klicka här för underrubrik</a:t>
            </a:r>
          </a:p>
        </p:txBody>
      </p:sp>
      <p:sp>
        <p:nvSpPr>
          <p:cNvPr id="18" name="Platshållare för text 3">
            <a:extLst>
              <a:ext uri="{FF2B5EF4-FFF2-40B4-BE49-F238E27FC236}">
                <a16:creationId xmlns:a16="http://schemas.microsoft.com/office/drawing/2014/main" id="{5B470EE3-7901-4A91-86C6-9084CC46348F}"/>
              </a:ext>
            </a:extLst>
          </p:cNvPr>
          <p:cNvSpPr>
            <a:spLocks noGrp="1"/>
          </p:cNvSpPr>
          <p:nvPr>
            <p:ph type="body" sz="quarter" idx="19" hasCustomPrompt="1"/>
          </p:nvPr>
        </p:nvSpPr>
        <p:spPr>
          <a:xfrm>
            <a:off x="6122579" y="3929063"/>
            <a:ext cx="2624138" cy="428625"/>
          </a:xfrm>
        </p:spPr>
        <p:txBody>
          <a:bodyPr anchor="b" anchorCtr="0"/>
          <a:lstStyle>
            <a:lvl1pPr marL="0" indent="0" algn="ctr">
              <a:buNone/>
              <a:defRPr sz="1700">
                <a:latin typeface="+mj-lt"/>
              </a:defRPr>
            </a:lvl1pPr>
          </a:lstStyle>
          <a:p>
            <a:pPr marL="0" marR="0" lvl="0" indent="0" algn="ctr" defTabSz="685816" rtl="0" eaLnBrk="1" fontAlgn="auto" latinLnBrk="0" hangingPunct="1">
              <a:lnSpc>
                <a:spcPct val="100000"/>
              </a:lnSpc>
              <a:spcBef>
                <a:spcPts val="300"/>
              </a:spcBef>
              <a:spcAft>
                <a:spcPts val="600"/>
              </a:spcAft>
              <a:buClrTx/>
              <a:buSzTx/>
              <a:buFont typeface="Arial" panose="020B0604020202020204" pitchFamily="34" charset="0"/>
              <a:buNone/>
              <a:tabLst/>
              <a:defRPr/>
            </a:pPr>
            <a:r>
              <a:rPr lang="sv-SE" dirty="0"/>
              <a:t>Klicka här för underrubrik</a:t>
            </a:r>
          </a:p>
        </p:txBody>
      </p:sp>
    </p:spTree>
    <p:extLst>
      <p:ext uri="{BB962C8B-B14F-4D97-AF65-F5344CB8AC3E}">
        <p14:creationId xmlns:p14="http://schemas.microsoft.com/office/powerpoint/2010/main" val="39229003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ast rubrik">
    <p:bg bwMode="blackGray">
      <p:bgPr>
        <a:solidFill>
          <a:srgbClr val="ECF7F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212F32-49F2-48E7-9FF5-52D558212C57}"/>
              </a:ext>
            </a:extLst>
          </p:cNvPr>
          <p:cNvSpPr>
            <a:spLocks noGrp="1"/>
          </p:cNvSpPr>
          <p:nvPr>
            <p:ph type="title" hasCustomPrompt="1"/>
          </p:nvPr>
        </p:nvSpPr>
        <p:spPr>
          <a:solidFill>
            <a:srgbClr val="ECF7F0"/>
          </a:solidFill>
        </p:spPr>
        <p:txBody>
          <a:bodyPr/>
          <a:lstStyle/>
          <a:p>
            <a:r>
              <a:rPr lang="sv-SE" dirty="0"/>
              <a:t>Klicka här för rubrik</a:t>
            </a:r>
          </a:p>
        </p:txBody>
      </p:sp>
      <p:sp>
        <p:nvSpPr>
          <p:cNvPr id="3" name="Platshållare för datum 2">
            <a:extLst>
              <a:ext uri="{FF2B5EF4-FFF2-40B4-BE49-F238E27FC236}">
                <a16:creationId xmlns:a16="http://schemas.microsoft.com/office/drawing/2014/main" id="{977CCC2B-BBB1-4FF6-A4D1-EB1209EAFCEF}"/>
              </a:ext>
            </a:extLst>
          </p:cNvPr>
          <p:cNvSpPr>
            <a:spLocks noGrp="1"/>
          </p:cNvSpPr>
          <p:nvPr>
            <p:ph type="dt" sz="half" idx="10"/>
          </p:nvPr>
        </p:nvSpPr>
        <p:spPr/>
        <p:txBody>
          <a:bodyPr/>
          <a:lstStyle/>
          <a:p>
            <a:fld id="{5B034638-A426-4C79-B348-281C82C2B898}" type="datetime1">
              <a:rPr lang="sv-SE" smtClean="0"/>
              <a:t>2024-12-09</a:t>
            </a:fld>
            <a:endParaRPr lang="sv-SE" dirty="0"/>
          </a:p>
        </p:txBody>
      </p:sp>
      <p:sp>
        <p:nvSpPr>
          <p:cNvPr id="4" name="Platshållare för sidfot 3">
            <a:extLst>
              <a:ext uri="{FF2B5EF4-FFF2-40B4-BE49-F238E27FC236}">
                <a16:creationId xmlns:a16="http://schemas.microsoft.com/office/drawing/2014/main" id="{A96FD629-8665-43A0-B882-3297A0DB709E}"/>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5EF43A06-6BA9-4B0B-BDDB-2AFD8D673C5D}"/>
              </a:ext>
            </a:extLst>
          </p:cNvPr>
          <p:cNvSpPr>
            <a:spLocks noGrp="1"/>
          </p:cNvSpPr>
          <p:nvPr>
            <p:ph type="sldNum" sz="quarter" idx="12"/>
          </p:nvPr>
        </p:nvSpPr>
        <p:spPr/>
        <p:txBody>
          <a:bodyPr/>
          <a:lstStyle/>
          <a:p>
            <a:fld id="{328EC690-4205-452D-8738-44AC2C0A25D9}" type="slidenum">
              <a:rPr lang="sv-SE" smtClean="0"/>
              <a:pPr/>
              <a:t>‹#›</a:t>
            </a:fld>
            <a:endParaRPr lang="sv-SE" dirty="0"/>
          </a:p>
        </p:txBody>
      </p:sp>
    </p:spTree>
    <p:extLst>
      <p:ext uri="{BB962C8B-B14F-4D97-AF65-F5344CB8AC3E}">
        <p14:creationId xmlns:p14="http://schemas.microsoft.com/office/powerpoint/2010/main" val="2582248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lutsida (Ljusgrön)">
    <p:bg>
      <p:bgPr>
        <a:solidFill>
          <a:srgbClr val="CDEAD5"/>
        </a:solidFill>
        <a:effectLst/>
      </p:bgPr>
    </p:bg>
    <p:spTree>
      <p:nvGrpSpPr>
        <p:cNvPr id="1" name=""/>
        <p:cNvGrpSpPr/>
        <p:nvPr/>
      </p:nvGrpSpPr>
      <p:grpSpPr>
        <a:xfrm>
          <a:off x="0" y="0"/>
          <a:ext cx="0" cy="0"/>
          <a:chOff x="0" y="0"/>
          <a:chExt cx="0" cy="0"/>
        </a:xfrm>
      </p:grpSpPr>
      <p:sp>
        <p:nvSpPr>
          <p:cNvPr id="7" name="Pil: femhörning 6">
            <a:extLst>
              <a:ext uri="{FF2B5EF4-FFF2-40B4-BE49-F238E27FC236}">
                <a16:creationId xmlns:a16="http://schemas.microsoft.com/office/drawing/2014/main" id="{08D7EF62-BE3C-4856-B5C0-656D8131A61E}"/>
              </a:ext>
            </a:extLst>
          </p:cNvPr>
          <p:cNvSpPr/>
          <p:nvPr userDrawn="1"/>
        </p:nvSpPr>
        <p:spPr>
          <a:xfrm rot="16200000">
            <a:off x="2507145" y="893338"/>
            <a:ext cx="4129708" cy="4370615"/>
          </a:xfrm>
          <a:prstGeom prst="homePlate">
            <a:avLst>
              <a:gd name="adj" fmla="val 22603"/>
            </a:avLst>
          </a:prstGeom>
          <a:solidFill>
            <a:srgbClr val="ECF7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sv-SE" sz="3200" b="0" i="0" u="none" strike="noStrike" cap="none" spc="0" normalizeH="0" baseline="0" dirty="0">
              <a:ln>
                <a:noFill/>
              </a:ln>
              <a:noFill/>
              <a:effectLst/>
              <a:uFillTx/>
              <a:latin typeface="Helvetica Neue Medium"/>
              <a:ea typeface="Helvetica Neue Medium"/>
              <a:cs typeface="Helvetica Neue Medium"/>
              <a:sym typeface="Helvetica Neue Medium"/>
            </a:endParaRPr>
          </a:p>
        </p:txBody>
      </p:sp>
      <p:sp>
        <p:nvSpPr>
          <p:cNvPr id="2" name="Rubrik 1">
            <a:extLst>
              <a:ext uri="{FF2B5EF4-FFF2-40B4-BE49-F238E27FC236}">
                <a16:creationId xmlns:a16="http://schemas.microsoft.com/office/drawing/2014/main" id="{F3E8B2D8-3593-49DF-93D0-D20B6781D0B5}"/>
              </a:ext>
            </a:extLst>
          </p:cNvPr>
          <p:cNvSpPr>
            <a:spLocks noGrp="1"/>
          </p:cNvSpPr>
          <p:nvPr>
            <p:ph type="title" hasCustomPrompt="1"/>
          </p:nvPr>
        </p:nvSpPr>
        <p:spPr>
          <a:xfrm>
            <a:off x="2594402" y="2155494"/>
            <a:ext cx="3958798" cy="648997"/>
          </a:xfrm>
          <a:noFill/>
          <a:effectLst/>
        </p:spPr>
        <p:txBody>
          <a:bodyPr anchor="b"/>
          <a:lstStyle>
            <a:lvl1pPr>
              <a:defRPr sz="2800"/>
            </a:lvl1pPr>
          </a:lstStyle>
          <a:p>
            <a:r>
              <a:rPr lang="sv-SE" dirty="0"/>
              <a:t>Klicka här för rubrik</a:t>
            </a:r>
          </a:p>
        </p:txBody>
      </p:sp>
      <p:sp>
        <p:nvSpPr>
          <p:cNvPr id="11" name="Platshållare för text 10">
            <a:extLst>
              <a:ext uri="{FF2B5EF4-FFF2-40B4-BE49-F238E27FC236}">
                <a16:creationId xmlns:a16="http://schemas.microsoft.com/office/drawing/2014/main" id="{3D22D584-177C-47A6-8FDA-5EBCAAE401D6}"/>
              </a:ext>
            </a:extLst>
          </p:cNvPr>
          <p:cNvSpPr>
            <a:spLocks noGrp="1"/>
          </p:cNvSpPr>
          <p:nvPr>
            <p:ph type="body" sz="quarter" idx="13" hasCustomPrompt="1"/>
          </p:nvPr>
        </p:nvSpPr>
        <p:spPr>
          <a:xfrm>
            <a:off x="2593975" y="3090240"/>
            <a:ext cx="3959225" cy="1123949"/>
          </a:xfrm>
        </p:spPr>
        <p:txBody>
          <a:bodyPr>
            <a:normAutofit/>
          </a:bodyPr>
          <a:lstStyle>
            <a:lvl1pPr marL="0" indent="0" algn="ctr">
              <a:buNone/>
              <a:defRPr sz="1500"/>
            </a:lvl1pPr>
            <a:lvl2pPr marL="135006" indent="0">
              <a:buNone/>
              <a:defRPr/>
            </a:lvl2pPr>
          </a:lstStyle>
          <a:p>
            <a:pPr lvl="0"/>
            <a:r>
              <a:rPr lang="sv-SE" dirty="0"/>
              <a:t>Klicka här för underrubrik</a:t>
            </a:r>
          </a:p>
        </p:txBody>
      </p:sp>
      <p:sp>
        <p:nvSpPr>
          <p:cNvPr id="3" name="Platshållare för datum 2">
            <a:extLst>
              <a:ext uri="{FF2B5EF4-FFF2-40B4-BE49-F238E27FC236}">
                <a16:creationId xmlns:a16="http://schemas.microsoft.com/office/drawing/2014/main" id="{5C178B0B-F736-4F6D-BF7C-BFACEEAE1295}"/>
              </a:ext>
            </a:extLst>
          </p:cNvPr>
          <p:cNvSpPr>
            <a:spLocks noGrp="1"/>
          </p:cNvSpPr>
          <p:nvPr>
            <p:ph type="dt" sz="half" idx="10"/>
          </p:nvPr>
        </p:nvSpPr>
        <p:spPr>
          <a:xfrm>
            <a:off x="335757" y="5330035"/>
            <a:ext cx="540000" cy="81000"/>
          </a:xfrm>
        </p:spPr>
        <p:txBody>
          <a:bodyPr/>
          <a:lstStyle/>
          <a:p>
            <a:fld id="{5B034638-A426-4C79-B348-281C82C2B898}" type="datetime1">
              <a:rPr lang="sv-SE" smtClean="0"/>
              <a:t>2024-12-09</a:t>
            </a:fld>
            <a:endParaRPr lang="sv-SE" dirty="0"/>
          </a:p>
        </p:txBody>
      </p:sp>
      <p:sp>
        <p:nvSpPr>
          <p:cNvPr id="4" name="Platshållare för sidfot 3">
            <a:extLst>
              <a:ext uri="{FF2B5EF4-FFF2-40B4-BE49-F238E27FC236}">
                <a16:creationId xmlns:a16="http://schemas.microsoft.com/office/drawing/2014/main" id="{F2E57240-F657-41C4-933E-4307E00859F3}"/>
              </a:ext>
            </a:extLst>
          </p:cNvPr>
          <p:cNvSpPr>
            <a:spLocks noGrp="1"/>
          </p:cNvSpPr>
          <p:nvPr>
            <p:ph type="ftr" sz="quarter" idx="11"/>
          </p:nvPr>
        </p:nvSpPr>
        <p:spPr>
          <a:xfrm>
            <a:off x="335758" y="5242376"/>
            <a:ext cx="3240001" cy="81000"/>
          </a:xfrm>
        </p:spPr>
        <p:txBody>
          <a:bodyPr/>
          <a:lstStyle/>
          <a:p>
            <a:endParaRPr lang="sv-SE" dirty="0"/>
          </a:p>
        </p:txBody>
      </p:sp>
      <p:sp>
        <p:nvSpPr>
          <p:cNvPr id="5" name="Platshållare för bildnummer 4">
            <a:extLst>
              <a:ext uri="{FF2B5EF4-FFF2-40B4-BE49-F238E27FC236}">
                <a16:creationId xmlns:a16="http://schemas.microsoft.com/office/drawing/2014/main" id="{CC2A4C5C-901A-4778-95DC-B6F54CC64269}"/>
              </a:ext>
            </a:extLst>
          </p:cNvPr>
          <p:cNvSpPr>
            <a:spLocks noGrp="1"/>
          </p:cNvSpPr>
          <p:nvPr>
            <p:ph type="sldNum" sz="quarter" idx="12"/>
          </p:nvPr>
        </p:nvSpPr>
        <p:spPr>
          <a:xfrm>
            <a:off x="4369301" y="5332449"/>
            <a:ext cx="405001" cy="81000"/>
          </a:xfrm>
        </p:spPr>
        <p:txBody>
          <a:bodyPr/>
          <a:lstStyle/>
          <a:p>
            <a:fld id="{328EC690-4205-452D-8738-44AC2C0A25D9}" type="slidenum">
              <a:rPr lang="sv-SE" smtClean="0"/>
              <a:pPr/>
              <a:t>‹#›</a:t>
            </a:fld>
            <a:endParaRPr lang="sv-SE" dirty="0"/>
          </a:p>
        </p:txBody>
      </p:sp>
    </p:spTree>
    <p:extLst>
      <p:ext uri="{BB962C8B-B14F-4D97-AF65-F5344CB8AC3E}">
        <p14:creationId xmlns:p14="http://schemas.microsoft.com/office/powerpoint/2010/main" val="29716824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lutsida (Mönster)">
    <p:bg>
      <p:bgPr>
        <a:pattFill prst="wdUpDiag">
          <a:fgClr>
            <a:srgbClr val="CDEAD5"/>
          </a:fgClr>
          <a:bgClr>
            <a:srgbClr val="ECF7EF"/>
          </a:bgClr>
        </a:pattFill>
        <a:effectLst/>
      </p:bgPr>
    </p:bg>
    <p:spTree>
      <p:nvGrpSpPr>
        <p:cNvPr id="1" name=""/>
        <p:cNvGrpSpPr/>
        <p:nvPr/>
      </p:nvGrpSpPr>
      <p:grpSpPr>
        <a:xfrm>
          <a:off x="0" y="0"/>
          <a:ext cx="0" cy="0"/>
          <a:chOff x="0" y="0"/>
          <a:chExt cx="0" cy="0"/>
        </a:xfrm>
      </p:grpSpPr>
      <p:sp>
        <p:nvSpPr>
          <p:cNvPr id="7" name="Pil: femhörning 6">
            <a:extLst>
              <a:ext uri="{FF2B5EF4-FFF2-40B4-BE49-F238E27FC236}">
                <a16:creationId xmlns:a16="http://schemas.microsoft.com/office/drawing/2014/main" id="{08D7EF62-BE3C-4856-B5C0-656D8131A61E}"/>
              </a:ext>
            </a:extLst>
          </p:cNvPr>
          <p:cNvSpPr/>
          <p:nvPr userDrawn="1"/>
        </p:nvSpPr>
        <p:spPr>
          <a:xfrm rot="16200000">
            <a:off x="2507145" y="893338"/>
            <a:ext cx="4129708" cy="4370615"/>
          </a:xfrm>
          <a:prstGeom prst="homePlate">
            <a:avLst>
              <a:gd name="adj" fmla="val 22603"/>
            </a:avLst>
          </a:prstGeom>
          <a:solidFill>
            <a:srgbClr val="ECF7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sv-SE" sz="3200" b="0" i="0" u="none" strike="noStrike" cap="none" spc="0" normalizeH="0" baseline="0" dirty="0">
              <a:ln>
                <a:noFill/>
              </a:ln>
              <a:noFill/>
              <a:effectLst/>
              <a:uFillTx/>
              <a:latin typeface="Helvetica Neue Medium"/>
              <a:ea typeface="Helvetica Neue Medium"/>
              <a:cs typeface="Helvetica Neue Medium"/>
              <a:sym typeface="Helvetica Neue Medium"/>
            </a:endParaRPr>
          </a:p>
        </p:txBody>
      </p:sp>
      <p:sp>
        <p:nvSpPr>
          <p:cNvPr id="2" name="Rubrik 1">
            <a:extLst>
              <a:ext uri="{FF2B5EF4-FFF2-40B4-BE49-F238E27FC236}">
                <a16:creationId xmlns:a16="http://schemas.microsoft.com/office/drawing/2014/main" id="{F3E8B2D8-3593-49DF-93D0-D20B6781D0B5}"/>
              </a:ext>
            </a:extLst>
          </p:cNvPr>
          <p:cNvSpPr>
            <a:spLocks noGrp="1"/>
          </p:cNvSpPr>
          <p:nvPr>
            <p:ph type="title" hasCustomPrompt="1"/>
          </p:nvPr>
        </p:nvSpPr>
        <p:spPr>
          <a:xfrm>
            <a:off x="2594402" y="2155494"/>
            <a:ext cx="3958798" cy="648997"/>
          </a:xfrm>
          <a:noFill/>
          <a:effectLst/>
        </p:spPr>
        <p:txBody>
          <a:bodyPr anchor="b"/>
          <a:lstStyle>
            <a:lvl1pPr>
              <a:defRPr sz="2800"/>
            </a:lvl1pPr>
          </a:lstStyle>
          <a:p>
            <a:r>
              <a:rPr lang="sv-SE" dirty="0"/>
              <a:t>Klicka här för rubrik</a:t>
            </a:r>
          </a:p>
        </p:txBody>
      </p:sp>
      <p:sp>
        <p:nvSpPr>
          <p:cNvPr id="11" name="Platshållare för text 10">
            <a:extLst>
              <a:ext uri="{FF2B5EF4-FFF2-40B4-BE49-F238E27FC236}">
                <a16:creationId xmlns:a16="http://schemas.microsoft.com/office/drawing/2014/main" id="{3D22D584-177C-47A6-8FDA-5EBCAAE401D6}"/>
              </a:ext>
            </a:extLst>
          </p:cNvPr>
          <p:cNvSpPr>
            <a:spLocks noGrp="1"/>
          </p:cNvSpPr>
          <p:nvPr>
            <p:ph type="body" sz="quarter" idx="13" hasCustomPrompt="1"/>
          </p:nvPr>
        </p:nvSpPr>
        <p:spPr>
          <a:xfrm>
            <a:off x="2593975" y="3090240"/>
            <a:ext cx="3959225" cy="1123949"/>
          </a:xfrm>
        </p:spPr>
        <p:txBody>
          <a:bodyPr>
            <a:normAutofit/>
          </a:bodyPr>
          <a:lstStyle>
            <a:lvl1pPr marL="0" indent="0" algn="ctr">
              <a:buNone/>
              <a:defRPr sz="1500"/>
            </a:lvl1pPr>
            <a:lvl2pPr marL="135006" indent="0">
              <a:buNone/>
              <a:defRPr/>
            </a:lvl2pPr>
          </a:lstStyle>
          <a:p>
            <a:pPr lvl="0"/>
            <a:r>
              <a:rPr lang="sv-SE" dirty="0"/>
              <a:t>Klicka här för underrubrik</a:t>
            </a:r>
          </a:p>
        </p:txBody>
      </p:sp>
      <p:sp>
        <p:nvSpPr>
          <p:cNvPr id="3" name="Platshållare för datum 2">
            <a:extLst>
              <a:ext uri="{FF2B5EF4-FFF2-40B4-BE49-F238E27FC236}">
                <a16:creationId xmlns:a16="http://schemas.microsoft.com/office/drawing/2014/main" id="{5C178B0B-F736-4F6D-BF7C-BFACEEAE1295}"/>
              </a:ext>
            </a:extLst>
          </p:cNvPr>
          <p:cNvSpPr>
            <a:spLocks noGrp="1"/>
          </p:cNvSpPr>
          <p:nvPr>
            <p:ph type="dt" sz="half" idx="10"/>
          </p:nvPr>
        </p:nvSpPr>
        <p:spPr>
          <a:xfrm>
            <a:off x="335757" y="5330035"/>
            <a:ext cx="540000" cy="81000"/>
          </a:xfrm>
        </p:spPr>
        <p:txBody>
          <a:bodyPr/>
          <a:lstStyle/>
          <a:p>
            <a:fld id="{5B034638-A426-4C79-B348-281C82C2B898}" type="datetime1">
              <a:rPr lang="sv-SE" smtClean="0"/>
              <a:t>2024-12-09</a:t>
            </a:fld>
            <a:endParaRPr lang="sv-SE" dirty="0"/>
          </a:p>
        </p:txBody>
      </p:sp>
      <p:sp>
        <p:nvSpPr>
          <p:cNvPr id="4" name="Platshållare för sidfot 3">
            <a:extLst>
              <a:ext uri="{FF2B5EF4-FFF2-40B4-BE49-F238E27FC236}">
                <a16:creationId xmlns:a16="http://schemas.microsoft.com/office/drawing/2014/main" id="{F2E57240-F657-41C4-933E-4307E00859F3}"/>
              </a:ext>
            </a:extLst>
          </p:cNvPr>
          <p:cNvSpPr>
            <a:spLocks noGrp="1"/>
          </p:cNvSpPr>
          <p:nvPr>
            <p:ph type="ftr" sz="quarter" idx="11"/>
          </p:nvPr>
        </p:nvSpPr>
        <p:spPr>
          <a:xfrm>
            <a:off x="335758" y="5242376"/>
            <a:ext cx="3240001" cy="81000"/>
          </a:xfrm>
        </p:spPr>
        <p:txBody>
          <a:bodyPr/>
          <a:lstStyle/>
          <a:p>
            <a:endParaRPr lang="sv-SE" dirty="0"/>
          </a:p>
        </p:txBody>
      </p:sp>
      <p:sp>
        <p:nvSpPr>
          <p:cNvPr id="5" name="Platshållare för bildnummer 4">
            <a:extLst>
              <a:ext uri="{FF2B5EF4-FFF2-40B4-BE49-F238E27FC236}">
                <a16:creationId xmlns:a16="http://schemas.microsoft.com/office/drawing/2014/main" id="{CC2A4C5C-901A-4778-95DC-B6F54CC64269}"/>
              </a:ext>
            </a:extLst>
          </p:cNvPr>
          <p:cNvSpPr>
            <a:spLocks noGrp="1"/>
          </p:cNvSpPr>
          <p:nvPr>
            <p:ph type="sldNum" sz="quarter" idx="12"/>
          </p:nvPr>
        </p:nvSpPr>
        <p:spPr>
          <a:xfrm>
            <a:off x="4369301" y="5332449"/>
            <a:ext cx="405001" cy="81000"/>
          </a:xfrm>
        </p:spPr>
        <p:txBody>
          <a:bodyPr/>
          <a:lstStyle/>
          <a:p>
            <a:fld id="{328EC690-4205-452D-8738-44AC2C0A25D9}" type="slidenum">
              <a:rPr lang="sv-SE" smtClean="0"/>
              <a:pPr/>
              <a:t>‹#›</a:t>
            </a:fld>
            <a:endParaRPr lang="sv-SE" dirty="0"/>
          </a:p>
        </p:txBody>
      </p:sp>
    </p:spTree>
    <p:extLst>
      <p:ext uri="{BB962C8B-B14F-4D97-AF65-F5344CB8AC3E}">
        <p14:creationId xmlns:p14="http://schemas.microsoft.com/office/powerpoint/2010/main" val="1204983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bild - 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5C178B0B-F736-4F6D-BF7C-BFACEEAE1295}"/>
              </a:ext>
            </a:extLst>
          </p:cNvPr>
          <p:cNvSpPr>
            <a:spLocks noGrp="1"/>
          </p:cNvSpPr>
          <p:nvPr>
            <p:ph type="dt" sz="half" idx="10"/>
          </p:nvPr>
        </p:nvSpPr>
        <p:spPr>
          <a:xfrm>
            <a:off x="335757" y="5274433"/>
            <a:ext cx="540000" cy="81000"/>
          </a:xfrm>
        </p:spPr>
        <p:txBody>
          <a:bodyPr/>
          <a:lstStyle/>
          <a:p>
            <a:fld id="{5B034638-A426-4C79-B348-281C82C2B898}" type="datetime1">
              <a:rPr lang="sv-SE" smtClean="0"/>
              <a:t>2024-12-09</a:t>
            </a:fld>
            <a:endParaRPr lang="sv-SE" dirty="0"/>
          </a:p>
        </p:txBody>
      </p:sp>
      <p:sp>
        <p:nvSpPr>
          <p:cNvPr id="4" name="Platshållare för sidfot 3">
            <a:extLst>
              <a:ext uri="{FF2B5EF4-FFF2-40B4-BE49-F238E27FC236}">
                <a16:creationId xmlns:a16="http://schemas.microsoft.com/office/drawing/2014/main" id="{F2E57240-F657-41C4-933E-4307E00859F3}"/>
              </a:ext>
            </a:extLst>
          </p:cNvPr>
          <p:cNvSpPr>
            <a:spLocks noGrp="1"/>
          </p:cNvSpPr>
          <p:nvPr>
            <p:ph type="ftr" sz="quarter" idx="11"/>
          </p:nvPr>
        </p:nvSpPr>
        <p:spPr>
          <a:xfrm>
            <a:off x="335758" y="5186774"/>
            <a:ext cx="3240001" cy="81000"/>
          </a:xfrm>
        </p:spPr>
        <p:txBody>
          <a:bodyPr/>
          <a:lstStyle/>
          <a:p>
            <a:endParaRPr lang="sv-SE" dirty="0"/>
          </a:p>
        </p:txBody>
      </p:sp>
      <p:sp>
        <p:nvSpPr>
          <p:cNvPr id="5" name="Platshållare för bildnummer 4">
            <a:extLst>
              <a:ext uri="{FF2B5EF4-FFF2-40B4-BE49-F238E27FC236}">
                <a16:creationId xmlns:a16="http://schemas.microsoft.com/office/drawing/2014/main" id="{CC2A4C5C-901A-4778-95DC-B6F54CC64269}"/>
              </a:ext>
            </a:extLst>
          </p:cNvPr>
          <p:cNvSpPr>
            <a:spLocks noGrp="1"/>
          </p:cNvSpPr>
          <p:nvPr>
            <p:ph type="sldNum" sz="quarter" idx="12"/>
          </p:nvPr>
        </p:nvSpPr>
        <p:spPr>
          <a:xfrm>
            <a:off x="4369301" y="5276847"/>
            <a:ext cx="405001" cy="81000"/>
          </a:xfrm>
        </p:spPr>
        <p:txBody>
          <a:bodyPr/>
          <a:lstStyle/>
          <a:p>
            <a:fld id="{328EC690-4205-452D-8738-44AC2C0A25D9}" type="slidenum">
              <a:rPr lang="sv-SE" smtClean="0"/>
              <a:pPr/>
              <a:t>‹#›</a:t>
            </a:fld>
            <a:endParaRPr lang="sv-SE" dirty="0"/>
          </a:p>
        </p:txBody>
      </p:sp>
      <p:sp>
        <p:nvSpPr>
          <p:cNvPr id="7" name="Pil: femhörning 6">
            <a:extLst>
              <a:ext uri="{FF2B5EF4-FFF2-40B4-BE49-F238E27FC236}">
                <a16:creationId xmlns:a16="http://schemas.microsoft.com/office/drawing/2014/main" id="{08D7EF62-BE3C-4856-B5C0-656D8131A61E}"/>
              </a:ext>
            </a:extLst>
          </p:cNvPr>
          <p:cNvSpPr/>
          <p:nvPr userDrawn="1"/>
        </p:nvSpPr>
        <p:spPr>
          <a:xfrm rot="5400000">
            <a:off x="2507145" y="-120453"/>
            <a:ext cx="4129708" cy="4370615"/>
          </a:xfrm>
          <a:prstGeom prst="homePlate">
            <a:avLst>
              <a:gd name="adj" fmla="val 22603"/>
            </a:avLst>
          </a:prstGeom>
          <a:solidFill>
            <a:srgbClr val="ECF7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sv-SE" sz="3200" b="0" i="0" u="none" strike="noStrike" cap="none" spc="0" normalizeH="0" baseline="0" dirty="0">
              <a:ln>
                <a:noFill/>
              </a:ln>
              <a:noFill/>
              <a:effectLst/>
              <a:uFillTx/>
              <a:latin typeface="Helvetica Neue Medium"/>
              <a:ea typeface="Helvetica Neue Medium"/>
              <a:cs typeface="Helvetica Neue Medium"/>
              <a:sym typeface="Helvetica Neue Medium"/>
            </a:endParaRPr>
          </a:p>
        </p:txBody>
      </p:sp>
      <p:sp>
        <p:nvSpPr>
          <p:cNvPr id="10" name="Rubrik 1">
            <a:extLst>
              <a:ext uri="{FF2B5EF4-FFF2-40B4-BE49-F238E27FC236}">
                <a16:creationId xmlns:a16="http://schemas.microsoft.com/office/drawing/2014/main" id="{35370FF7-09AE-4388-8109-854CAEB81063}"/>
              </a:ext>
            </a:extLst>
          </p:cNvPr>
          <p:cNvSpPr>
            <a:spLocks noGrp="1"/>
          </p:cNvSpPr>
          <p:nvPr>
            <p:ph type="title" hasCustomPrompt="1"/>
          </p:nvPr>
        </p:nvSpPr>
        <p:spPr>
          <a:xfrm>
            <a:off x="2594402" y="1141703"/>
            <a:ext cx="3958798" cy="648997"/>
          </a:xfrm>
          <a:noFill/>
          <a:effectLst/>
        </p:spPr>
        <p:txBody>
          <a:bodyPr anchor="b"/>
          <a:lstStyle>
            <a:lvl1pPr>
              <a:defRPr sz="2800"/>
            </a:lvl1pPr>
          </a:lstStyle>
          <a:p>
            <a:r>
              <a:rPr lang="sv-SE" dirty="0"/>
              <a:t>Klicka här för rubrik</a:t>
            </a:r>
          </a:p>
        </p:txBody>
      </p:sp>
      <p:sp>
        <p:nvSpPr>
          <p:cNvPr id="12" name="Platshållare för text 10">
            <a:extLst>
              <a:ext uri="{FF2B5EF4-FFF2-40B4-BE49-F238E27FC236}">
                <a16:creationId xmlns:a16="http://schemas.microsoft.com/office/drawing/2014/main" id="{D74B37B5-1C0B-48B0-9B67-396E4EC34BC1}"/>
              </a:ext>
            </a:extLst>
          </p:cNvPr>
          <p:cNvSpPr>
            <a:spLocks noGrp="1"/>
          </p:cNvSpPr>
          <p:nvPr>
            <p:ph type="body" sz="quarter" idx="13" hasCustomPrompt="1"/>
          </p:nvPr>
        </p:nvSpPr>
        <p:spPr>
          <a:xfrm>
            <a:off x="2593975" y="2076449"/>
            <a:ext cx="3959225" cy="1123949"/>
          </a:xfrm>
        </p:spPr>
        <p:txBody>
          <a:bodyPr>
            <a:normAutofit/>
          </a:bodyPr>
          <a:lstStyle>
            <a:lvl1pPr marL="0" indent="0" algn="ctr">
              <a:buNone/>
              <a:defRPr sz="1500"/>
            </a:lvl1pPr>
            <a:lvl2pPr marL="135006" indent="0">
              <a:buNone/>
              <a:defRPr/>
            </a:lvl2pPr>
          </a:lstStyle>
          <a:p>
            <a:pPr lvl="0"/>
            <a:r>
              <a:rPr lang="sv-SE" dirty="0"/>
              <a:t>Klicka här för underrubrik</a:t>
            </a:r>
          </a:p>
        </p:txBody>
      </p:sp>
    </p:spTree>
    <p:extLst>
      <p:ext uri="{BB962C8B-B14F-4D97-AF65-F5344CB8AC3E}">
        <p14:creationId xmlns:p14="http://schemas.microsoft.com/office/powerpoint/2010/main" val="494882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rubrik - Grön">
    <p:bg>
      <p:bgPr>
        <a:solidFill>
          <a:srgbClr val="A7D3B5"/>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5C178B0B-F736-4F6D-BF7C-BFACEEAE1295}"/>
              </a:ext>
            </a:extLst>
          </p:cNvPr>
          <p:cNvSpPr>
            <a:spLocks noGrp="1"/>
          </p:cNvSpPr>
          <p:nvPr>
            <p:ph type="dt" sz="half" idx="10"/>
          </p:nvPr>
        </p:nvSpPr>
        <p:spPr>
          <a:xfrm>
            <a:off x="335757" y="5274433"/>
            <a:ext cx="540000" cy="81000"/>
          </a:xfrm>
        </p:spPr>
        <p:txBody>
          <a:bodyPr/>
          <a:lstStyle/>
          <a:p>
            <a:fld id="{5B034638-A426-4C79-B348-281C82C2B898}" type="datetime1">
              <a:rPr lang="sv-SE" smtClean="0"/>
              <a:t>2024-12-09</a:t>
            </a:fld>
            <a:endParaRPr lang="sv-SE" dirty="0"/>
          </a:p>
        </p:txBody>
      </p:sp>
      <p:sp>
        <p:nvSpPr>
          <p:cNvPr id="4" name="Platshållare för sidfot 3">
            <a:extLst>
              <a:ext uri="{FF2B5EF4-FFF2-40B4-BE49-F238E27FC236}">
                <a16:creationId xmlns:a16="http://schemas.microsoft.com/office/drawing/2014/main" id="{F2E57240-F657-41C4-933E-4307E00859F3}"/>
              </a:ext>
            </a:extLst>
          </p:cNvPr>
          <p:cNvSpPr>
            <a:spLocks noGrp="1"/>
          </p:cNvSpPr>
          <p:nvPr>
            <p:ph type="ftr" sz="quarter" idx="11"/>
          </p:nvPr>
        </p:nvSpPr>
        <p:spPr>
          <a:xfrm>
            <a:off x="335758" y="5186774"/>
            <a:ext cx="3240001" cy="81000"/>
          </a:xfrm>
        </p:spPr>
        <p:txBody>
          <a:bodyPr/>
          <a:lstStyle/>
          <a:p>
            <a:endParaRPr lang="sv-SE" dirty="0"/>
          </a:p>
        </p:txBody>
      </p:sp>
      <p:sp>
        <p:nvSpPr>
          <p:cNvPr id="5" name="Platshållare för bildnummer 4">
            <a:extLst>
              <a:ext uri="{FF2B5EF4-FFF2-40B4-BE49-F238E27FC236}">
                <a16:creationId xmlns:a16="http://schemas.microsoft.com/office/drawing/2014/main" id="{CC2A4C5C-901A-4778-95DC-B6F54CC64269}"/>
              </a:ext>
            </a:extLst>
          </p:cNvPr>
          <p:cNvSpPr>
            <a:spLocks noGrp="1"/>
          </p:cNvSpPr>
          <p:nvPr>
            <p:ph type="sldNum" sz="quarter" idx="12"/>
          </p:nvPr>
        </p:nvSpPr>
        <p:spPr>
          <a:xfrm>
            <a:off x="4369301" y="5276847"/>
            <a:ext cx="405001" cy="81000"/>
          </a:xfrm>
        </p:spPr>
        <p:txBody>
          <a:bodyPr/>
          <a:lstStyle/>
          <a:p>
            <a:fld id="{328EC690-4205-452D-8738-44AC2C0A25D9}" type="slidenum">
              <a:rPr lang="sv-SE" smtClean="0"/>
              <a:pPr/>
              <a:t>‹#›</a:t>
            </a:fld>
            <a:endParaRPr lang="sv-SE" dirty="0"/>
          </a:p>
        </p:txBody>
      </p:sp>
      <p:sp>
        <p:nvSpPr>
          <p:cNvPr id="15" name="Rubrik 1">
            <a:extLst>
              <a:ext uri="{FF2B5EF4-FFF2-40B4-BE49-F238E27FC236}">
                <a16:creationId xmlns:a16="http://schemas.microsoft.com/office/drawing/2014/main" id="{8E7F75D0-EB8B-48A5-8B90-5104E30247A5}"/>
              </a:ext>
            </a:extLst>
          </p:cNvPr>
          <p:cNvSpPr>
            <a:spLocks noGrp="1"/>
          </p:cNvSpPr>
          <p:nvPr>
            <p:ph type="title" hasCustomPrompt="1"/>
          </p:nvPr>
        </p:nvSpPr>
        <p:spPr>
          <a:xfrm>
            <a:off x="334801" y="1958638"/>
            <a:ext cx="8478000" cy="741330"/>
          </a:xfrm>
          <a:noFill/>
          <a:effectLst/>
        </p:spPr>
        <p:txBody>
          <a:bodyPr anchor="ctr" anchorCtr="0"/>
          <a:lstStyle>
            <a:lvl1pPr>
              <a:defRPr sz="3400"/>
            </a:lvl1pPr>
          </a:lstStyle>
          <a:p>
            <a:r>
              <a:rPr lang="sv-SE" dirty="0"/>
              <a:t>Klicka här för rubrik</a:t>
            </a:r>
          </a:p>
        </p:txBody>
      </p:sp>
    </p:spTree>
    <p:extLst>
      <p:ext uri="{BB962C8B-B14F-4D97-AF65-F5344CB8AC3E}">
        <p14:creationId xmlns:p14="http://schemas.microsoft.com/office/powerpoint/2010/main" val="65577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rubrik - Ljus grön">
    <p:bg>
      <p:bgPr>
        <a:solidFill>
          <a:srgbClr val="ECF7EF"/>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5C178B0B-F736-4F6D-BF7C-BFACEEAE1295}"/>
              </a:ext>
            </a:extLst>
          </p:cNvPr>
          <p:cNvSpPr>
            <a:spLocks noGrp="1"/>
          </p:cNvSpPr>
          <p:nvPr>
            <p:ph type="dt" sz="half" idx="10"/>
          </p:nvPr>
        </p:nvSpPr>
        <p:spPr>
          <a:xfrm>
            <a:off x="335757" y="5274433"/>
            <a:ext cx="540000" cy="81000"/>
          </a:xfrm>
        </p:spPr>
        <p:txBody>
          <a:bodyPr/>
          <a:lstStyle/>
          <a:p>
            <a:fld id="{5B034638-A426-4C79-B348-281C82C2B898}" type="datetime1">
              <a:rPr lang="sv-SE" smtClean="0"/>
              <a:t>2024-12-09</a:t>
            </a:fld>
            <a:endParaRPr lang="sv-SE" dirty="0"/>
          </a:p>
        </p:txBody>
      </p:sp>
      <p:sp>
        <p:nvSpPr>
          <p:cNvPr id="4" name="Platshållare för sidfot 3">
            <a:extLst>
              <a:ext uri="{FF2B5EF4-FFF2-40B4-BE49-F238E27FC236}">
                <a16:creationId xmlns:a16="http://schemas.microsoft.com/office/drawing/2014/main" id="{F2E57240-F657-41C4-933E-4307E00859F3}"/>
              </a:ext>
            </a:extLst>
          </p:cNvPr>
          <p:cNvSpPr>
            <a:spLocks noGrp="1"/>
          </p:cNvSpPr>
          <p:nvPr>
            <p:ph type="ftr" sz="quarter" idx="11"/>
          </p:nvPr>
        </p:nvSpPr>
        <p:spPr>
          <a:xfrm>
            <a:off x="335758" y="5186774"/>
            <a:ext cx="3240001" cy="81000"/>
          </a:xfrm>
        </p:spPr>
        <p:txBody>
          <a:bodyPr/>
          <a:lstStyle/>
          <a:p>
            <a:endParaRPr lang="sv-SE" dirty="0"/>
          </a:p>
        </p:txBody>
      </p:sp>
      <p:sp>
        <p:nvSpPr>
          <p:cNvPr id="5" name="Platshållare för bildnummer 4">
            <a:extLst>
              <a:ext uri="{FF2B5EF4-FFF2-40B4-BE49-F238E27FC236}">
                <a16:creationId xmlns:a16="http://schemas.microsoft.com/office/drawing/2014/main" id="{CC2A4C5C-901A-4778-95DC-B6F54CC64269}"/>
              </a:ext>
            </a:extLst>
          </p:cNvPr>
          <p:cNvSpPr>
            <a:spLocks noGrp="1"/>
          </p:cNvSpPr>
          <p:nvPr>
            <p:ph type="sldNum" sz="quarter" idx="12"/>
          </p:nvPr>
        </p:nvSpPr>
        <p:spPr>
          <a:xfrm>
            <a:off x="4369301" y="5276847"/>
            <a:ext cx="405001" cy="81000"/>
          </a:xfrm>
        </p:spPr>
        <p:txBody>
          <a:bodyPr/>
          <a:lstStyle/>
          <a:p>
            <a:fld id="{328EC690-4205-452D-8738-44AC2C0A25D9}" type="slidenum">
              <a:rPr lang="sv-SE" smtClean="0"/>
              <a:pPr/>
              <a:t>‹#›</a:t>
            </a:fld>
            <a:endParaRPr lang="sv-SE" dirty="0"/>
          </a:p>
        </p:txBody>
      </p:sp>
      <p:sp>
        <p:nvSpPr>
          <p:cNvPr id="15" name="Rubrik 1">
            <a:extLst>
              <a:ext uri="{FF2B5EF4-FFF2-40B4-BE49-F238E27FC236}">
                <a16:creationId xmlns:a16="http://schemas.microsoft.com/office/drawing/2014/main" id="{8E7F75D0-EB8B-48A5-8B90-5104E30247A5}"/>
              </a:ext>
            </a:extLst>
          </p:cNvPr>
          <p:cNvSpPr>
            <a:spLocks noGrp="1"/>
          </p:cNvSpPr>
          <p:nvPr>
            <p:ph type="title" hasCustomPrompt="1"/>
          </p:nvPr>
        </p:nvSpPr>
        <p:spPr>
          <a:xfrm>
            <a:off x="334801" y="1958638"/>
            <a:ext cx="8478000" cy="741330"/>
          </a:xfrm>
          <a:noFill/>
          <a:effectLst/>
        </p:spPr>
        <p:txBody>
          <a:bodyPr anchor="ctr" anchorCtr="0"/>
          <a:lstStyle>
            <a:lvl1pPr>
              <a:defRPr sz="3400"/>
            </a:lvl1pPr>
          </a:lstStyle>
          <a:p>
            <a:r>
              <a:rPr lang="sv-SE" dirty="0"/>
              <a:t>Klicka här för rubrik</a:t>
            </a:r>
          </a:p>
        </p:txBody>
      </p:sp>
    </p:spTree>
    <p:extLst>
      <p:ext uri="{BB962C8B-B14F-4D97-AF65-F5344CB8AC3E}">
        <p14:creationId xmlns:p14="http://schemas.microsoft.com/office/powerpoint/2010/main" val="298344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rubrik - Blå">
    <p:bg>
      <p:bgPr>
        <a:solidFill>
          <a:srgbClr val="72B1DE"/>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5C178B0B-F736-4F6D-BF7C-BFACEEAE1295}"/>
              </a:ext>
            </a:extLst>
          </p:cNvPr>
          <p:cNvSpPr>
            <a:spLocks noGrp="1"/>
          </p:cNvSpPr>
          <p:nvPr>
            <p:ph type="dt" sz="half" idx="10"/>
          </p:nvPr>
        </p:nvSpPr>
        <p:spPr>
          <a:xfrm>
            <a:off x="335757" y="5274433"/>
            <a:ext cx="540000" cy="81000"/>
          </a:xfrm>
        </p:spPr>
        <p:txBody>
          <a:bodyPr/>
          <a:lstStyle/>
          <a:p>
            <a:fld id="{5B034638-A426-4C79-B348-281C82C2B898}" type="datetime1">
              <a:rPr lang="sv-SE" smtClean="0"/>
              <a:t>2024-12-09</a:t>
            </a:fld>
            <a:endParaRPr lang="sv-SE" dirty="0"/>
          </a:p>
        </p:txBody>
      </p:sp>
      <p:sp>
        <p:nvSpPr>
          <p:cNvPr id="4" name="Platshållare för sidfot 3">
            <a:extLst>
              <a:ext uri="{FF2B5EF4-FFF2-40B4-BE49-F238E27FC236}">
                <a16:creationId xmlns:a16="http://schemas.microsoft.com/office/drawing/2014/main" id="{F2E57240-F657-41C4-933E-4307E00859F3}"/>
              </a:ext>
            </a:extLst>
          </p:cNvPr>
          <p:cNvSpPr>
            <a:spLocks noGrp="1"/>
          </p:cNvSpPr>
          <p:nvPr>
            <p:ph type="ftr" sz="quarter" idx="11"/>
          </p:nvPr>
        </p:nvSpPr>
        <p:spPr>
          <a:xfrm>
            <a:off x="335758" y="5186774"/>
            <a:ext cx="3240001" cy="81000"/>
          </a:xfrm>
        </p:spPr>
        <p:txBody>
          <a:bodyPr/>
          <a:lstStyle/>
          <a:p>
            <a:endParaRPr lang="sv-SE" dirty="0"/>
          </a:p>
        </p:txBody>
      </p:sp>
      <p:sp>
        <p:nvSpPr>
          <p:cNvPr id="5" name="Platshållare för bildnummer 4">
            <a:extLst>
              <a:ext uri="{FF2B5EF4-FFF2-40B4-BE49-F238E27FC236}">
                <a16:creationId xmlns:a16="http://schemas.microsoft.com/office/drawing/2014/main" id="{CC2A4C5C-901A-4778-95DC-B6F54CC64269}"/>
              </a:ext>
            </a:extLst>
          </p:cNvPr>
          <p:cNvSpPr>
            <a:spLocks noGrp="1"/>
          </p:cNvSpPr>
          <p:nvPr>
            <p:ph type="sldNum" sz="quarter" idx="12"/>
          </p:nvPr>
        </p:nvSpPr>
        <p:spPr>
          <a:xfrm>
            <a:off x="4369301" y="5276847"/>
            <a:ext cx="405001" cy="81000"/>
          </a:xfrm>
        </p:spPr>
        <p:txBody>
          <a:bodyPr/>
          <a:lstStyle/>
          <a:p>
            <a:fld id="{328EC690-4205-452D-8738-44AC2C0A25D9}" type="slidenum">
              <a:rPr lang="sv-SE" smtClean="0"/>
              <a:pPr/>
              <a:t>‹#›</a:t>
            </a:fld>
            <a:endParaRPr lang="sv-SE" dirty="0"/>
          </a:p>
        </p:txBody>
      </p:sp>
      <p:sp>
        <p:nvSpPr>
          <p:cNvPr id="12" name="Rubrik 1">
            <a:extLst>
              <a:ext uri="{FF2B5EF4-FFF2-40B4-BE49-F238E27FC236}">
                <a16:creationId xmlns:a16="http://schemas.microsoft.com/office/drawing/2014/main" id="{57B0511C-4F6E-4385-9C18-6D523E6F2782}"/>
              </a:ext>
            </a:extLst>
          </p:cNvPr>
          <p:cNvSpPr>
            <a:spLocks noGrp="1"/>
          </p:cNvSpPr>
          <p:nvPr>
            <p:ph type="title" hasCustomPrompt="1"/>
          </p:nvPr>
        </p:nvSpPr>
        <p:spPr>
          <a:xfrm>
            <a:off x="334801" y="1958638"/>
            <a:ext cx="8478000" cy="741330"/>
          </a:xfrm>
          <a:noFill/>
          <a:effectLst/>
        </p:spPr>
        <p:txBody>
          <a:bodyPr anchor="ctr" anchorCtr="0"/>
          <a:lstStyle>
            <a:lvl1pPr>
              <a:defRPr sz="3400"/>
            </a:lvl1pPr>
          </a:lstStyle>
          <a:p>
            <a:r>
              <a:rPr lang="sv-SE" dirty="0"/>
              <a:t>Klicka här för rubrik</a:t>
            </a:r>
          </a:p>
        </p:txBody>
      </p:sp>
    </p:spTree>
    <p:extLst>
      <p:ext uri="{BB962C8B-B14F-4D97-AF65-F5344CB8AC3E}">
        <p14:creationId xmlns:p14="http://schemas.microsoft.com/office/powerpoint/2010/main" val="3005468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rubrik - Röd">
    <p:bg>
      <p:bgPr>
        <a:solidFill>
          <a:srgbClr val="DF8D9D"/>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5C178B0B-F736-4F6D-BF7C-BFACEEAE1295}"/>
              </a:ext>
            </a:extLst>
          </p:cNvPr>
          <p:cNvSpPr>
            <a:spLocks noGrp="1"/>
          </p:cNvSpPr>
          <p:nvPr>
            <p:ph type="dt" sz="half" idx="10"/>
          </p:nvPr>
        </p:nvSpPr>
        <p:spPr>
          <a:xfrm>
            <a:off x="335757" y="5274433"/>
            <a:ext cx="540000" cy="81000"/>
          </a:xfrm>
        </p:spPr>
        <p:txBody>
          <a:bodyPr/>
          <a:lstStyle/>
          <a:p>
            <a:fld id="{5B034638-A426-4C79-B348-281C82C2B898}" type="datetime1">
              <a:rPr lang="sv-SE" smtClean="0"/>
              <a:t>2024-12-09</a:t>
            </a:fld>
            <a:endParaRPr lang="sv-SE" dirty="0"/>
          </a:p>
        </p:txBody>
      </p:sp>
      <p:sp>
        <p:nvSpPr>
          <p:cNvPr id="4" name="Platshållare för sidfot 3">
            <a:extLst>
              <a:ext uri="{FF2B5EF4-FFF2-40B4-BE49-F238E27FC236}">
                <a16:creationId xmlns:a16="http://schemas.microsoft.com/office/drawing/2014/main" id="{F2E57240-F657-41C4-933E-4307E00859F3}"/>
              </a:ext>
            </a:extLst>
          </p:cNvPr>
          <p:cNvSpPr>
            <a:spLocks noGrp="1"/>
          </p:cNvSpPr>
          <p:nvPr>
            <p:ph type="ftr" sz="quarter" idx="11"/>
          </p:nvPr>
        </p:nvSpPr>
        <p:spPr>
          <a:xfrm>
            <a:off x="335758" y="5186774"/>
            <a:ext cx="3240001" cy="81000"/>
          </a:xfrm>
        </p:spPr>
        <p:txBody>
          <a:bodyPr/>
          <a:lstStyle/>
          <a:p>
            <a:endParaRPr lang="sv-SE" dirty="0"/>
          </a:p>
        </p:txBody>
      </p:sp>
      <p:sp>
        <p:nvSpPr>
          <p:cNvPr id="5" name="Platshållare för bildnummer 4">
            <a:extLst>
              <a:ext uri="{FF2B5EF4-FFF2-40B4-BE49-F238E27FC236}">
                <a16:creationId xmlns:a16="http://schemas.microsoft.com/office/drawing/2014/main" id="{CC2A4C5C-901A-4778-95DC-B6F54CC64269}"/>
              </a:ext>
            </a:extLst>
          </p:cNvPr>
          <p:cNvSpPr>
            <a:spLocks noGrp="1"/>
          </p:cNvSpPr>
          <p:nvPr>
            <p:ph type="sldNum" sz="quarter" idx="12"/>
          </p:nvPr>
        </p:nvSpPr>
        <p:spPr>
          <a:xfrm>
            <a:off x="4369301" y="5276847"/>
            <a:ext cx="405001" cy="81000"/>
          </a:xfrm>
        </p:spPr>
        <p:txBody>
          <a:bodyPr/>
          <a:lstStyle/>
          <a:p>
            <a:fld id="{328EC690-4205-452D-8738-44AC2C0A25D9}" type="slidenum">
              <a:rPr lang="sv-SE" smtClean="0"/>
              <a:pPr/>
              <a:t>‹#›</a:t>
            </a:fld>
            <a:endParaRPr lang="sv-SE" dirty="0"/>
          </a:p>
        </p:txBody>
      </p:sp>
      <p:sp>
        <p:nvSpPr>
          <p:cNvPr id="2" name="Rubrik 1">
            <a:extLst>
              <a:ext uri="{FF2B5EF4-FFF2-40B4-BE49-F238E27FC236}">
                <a16:creationId xmlns:a16="http://schemas.microsoft.com/office/drawing/2014/main" id="{BCE6398A-63A5-45CE-8D93-A97ED5261A92}"/>
              </a:ext>
            </a:extLst>
          </p:cNvPr>
          <p:cNvSpPr>
            <a:spLocks noGrp="1"/>
          </p:cNvSpPr>
          <p:nvPr>
            <p:ph type="title" hasCustomPrompt="1"/>
          </p:nvPr>
        </p:nvSpPr>
        <p:spPr>
          <a:xfrm>
            <a:off x="334801" y="1958638"/>
            <a:ext cx="8478000" cy="741330"/>
          </a:xfrm>
          <a:noFill/>
          <a:effectLst/>
        </p:spPr>
        <p:txBody>
          <a:bodyPr anchor="ctr" anchorCtr="0"/>
          <a:lstStyle>
            <a:lvl1pPr>
              <a:defRPr sz="3400"/>
            </a:lvl1pPr>
          </a:lstStyle>
          <a:p>
            <a:r>
              <a:rPr lang="sv-SE" dirty="0"/>
              <a:t>Klicka här för rubrik</a:t>
            </a:r>
          </a:p>
        </p:txBody>
      </p:sp>
    </p:spTree>
    <p:extLst>
      <p:ext uri="{BB962C8B-B14F-4D97-AF65-F5344CB8AC3E}">
        <p14:creationId xmlns:p14="http://schemas.microsoft.com/office/powerpoint/2010/main" val="137499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rubrik - Gul">
    <p:bg>
      <p:bgPr>
        <a:solidFill>
          <a:srgbClr val="EEE9AC"/>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5C178B0B-F736-4F6D-BF7C-BFACEEAE1295}"/>
              </a:ext>
            </a:extLst>
          </p:cNvPr>
          <p:cNvSpPr>
            <a:spLocks noGrp="1"/>
          </p:cNvSpPr>
          <p:nvPr>
            <p:ph type="dt" sz="half" idx="10"/>
          </p:nvPr>
        </p:nvSpPr>
        <p:spPr>
          <a:xfrm>
            <a:off x="335757" y="5274433"/>
            <a:ext cx="540000" cy="81000"/>
          </a:xfrm>
        </p:spPr>
        <p:txBody>
          <a:bodyPr/>
          <a:lstStyle/>
          <a:p>
            <a:fld id="{5B034638-A426-4C79-B348-281C82C2B898}" type="datetime1">
              <a:rPr lang="sv-SE" smtClean="0"/>
              <a:t>2024-12-09</a:t>
            </a:fld>
            <a:endParaRPr lang="sv-SE" dirty="0"/>
          </a:p>
        </p:txBody>
      </p:sp>
      <p:sp>
        <p:nvSpPr>
          <p:cNvPr id="4" name="Platshållare för sidfot 3">
            <a:extLst>
              <a:ext uri="{FF2B5EF4-FFF2-40B4-BE49-F238E27FC236}">
                <a16:creationId xmlns:a16="http://schemas.microsoft.com/office/drawing/2014/main" id="{F2E57240-F657-41C4-933E-4307E00859F3}"/>
              </a:ext>
            </a:extLst>
          </p:cNvPr>
          <p:cNvSpPr>
            <a:spLocks noGrp="1"/>
          </p:cNvSpPr>
          <p:nvPr>
            <p:ph type="ftr" sz="quarter" idx="11"/>
          </p:nvPr>
        </p:nvSpPr>
        <p:spPr>
          <a:xfrm>
            <a:off x="335758" y="5186774"/>
            <a:ext cx="3240001" cy="81000"/>
          </a:xfrm>
        </p:spPr>
        <p:txBody>
          <a:bodyPr/>
          <a:lstStyle/>
          <a:p>
            <a:endParaRPr lang="sv-SE" dirty="0"/>
          </a:p>
        </p:txBody>
      </p:sp>
      <p:sp>
        <p:nvSpPr>
          <p:cNvPr id="5" name="Platshållare för bildnummer 4">
            <a:extLst>
              <a:ext uri="{FF2B5EF4-FFF2-40B4-BE49-F238E27FC236}">
                <a16:creationId xmlns:a16="http://schemas.microsoft.com/office/drawing/2014/main" id="{CC2A4C5C-901A-4778-95DC-B6F54CC64269}"/>
              </a:ext>
            </a:extLst>
          </p:cNvPr>
          <p:cNvSpPr>
            <a:spLocks noGrp="1"/>
          </p:cNvSpPr>
          <p:nvPr>
            <p:ph type="sldNum" sz="quarter" idx="12"/>
          </p:nvPr>
        </p:nvSpPr>
        <p:spPr>
          <a:xfrm>
            <a:off x="4369301" y="5276847"/>
            <a:ext cx="405001" cy="81000"/>
          </a:xfrm>
        </p:spPr>
        <p:txBody>
          <a:bodyPr/>
          <a:lstStyle/>
          <a:p>
            <a:fld id="{328EC690-4205-452D-8738-44AC2C0A25D9}" type="slidenum">
              <a:rPr lang="sv-SE" smtClean="0"/>
              <a:pPr/>
              <a:t>‹#›</a:t>
            </a:fld>
            <a:endParaRPr lang="sv-SE" dirty="0"/>
          </a:p>
        </p:txBody>
      </p:sp>
      <p:sp>
        <p:nvSpPr>
          <p:cNvPr id="2" name="Rubrik 1">
            <a:extLst>
              <a:ext uri="{FF2B5EF4-FFF2-40B4-BE49-F238E27FC236}">
                <a16:creationId xmlns:a16="http://schemas.microsoft.com/office/drawing/2014/main" id="{BCE6398A-63A5-45CE-8D93-A97ED5261A92}"/>
              </a:ext>
            </a:extLst>
          </p:cNvPr>
          <p:cNvSpPr>
            <a:spLocks noGrp="1"/>
          </p:cNvSpPr>
          <p:nvPr>
            <p:ph type="title" hasCustomPrompt="1"/>
          </p:nvPr>
        </p:nvSpPr>
        <p:spPr>
          <a:xfrm>
            <a:off x="334801" y="1958638"/>
            <a:ext cx="8478000" cy="741330"/>
          </a:xfrm>
          <a:noFill/>
          <a:effectLst/>
        </p:spPr>
        <p:txBody>
          <a:bodyPr anchor="ctr" anchorCtr="0"/>
          <a:lstStyle>
            <a:lvl1pPr>
              <a:defRPr sz="3400"/>
            </a:lvl1pPr>
          </a:lstStyle>
          <a:p>
            <a:r>
              <a:rPr lang="sv-SE" dirty="0"/>
              <a:t>Klicka här för rubrik</a:t>
            </a:r>
          </a:p>
        </p:txBody>
      </p:sp>
    </p:spTree>
    <p:extLst>
      <p:ext uri="{BB962C8B-B14F-4D97-AF65-F5344CB8AC3E}">
        <p14:creationId xmlns:p14="http://schemas.microsoft.com/office/powerpoint/2010/main" val="168371380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F7F0"/>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34801" y="384784"/>
            <a:ext cx="8478000" cy="648997"/>
          </a:xfrm>
          <a:prstGeom prst="rect">
            <a:avLst/>
          </a:prstGeom>
          <a:solidFill>
            <a:srgbClr val="ECF7F0"/>
          </a:solidFill>
          <a:effectLst>
            <a:outerShdw dist="12700" dir="5400000" sx="7000" sy="7000" rotWithShape="0">
              <a:schemeClr val="tx1"/>
            </a:outerShdw>
          </a:effectLst>
        </p:spPr>
        <p:txBody>
          <a:bodyPr vert="horz" lIns="0" tIns="0" rIns="0" bIns="216000" rtlCol="0" anchor="t" anchorCtr="0">
            <a:spAutoFit/>
          </a:bodyPr>
          <a:lstStyle/>
          <a:p>
            <a:pPr marL="0" lvl="0"/>
            <a:r>
              <a:rPr lang="sv-SE" dirty="0"/>
              <a:t>Klicka här för rubrik</a:t>
            </a:r>
          </a:p>
        </p:txBody>
      </p:sp>
      <p:sp>
        <p:nvSpPr>
          <p:cNvPr id="3" name="Platshållare för text 2"/>
          <p:cNvSpPr>
            <a:spLocks noGrp="1"/>
          </p:cNvSpPr>
          <p:nvPr>
            <p:ph type="body" idx="1"/>
          </p:nvPr>
        </p:nvSpPr>
        <p:spPr>
          <a:xfrm>
            <a:off x="335755" y="1291214"/>
            <a:ext cx="8478000" cy="3063300"/>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335757" y="4868027"/>
            <a:ext cx="540000" cy="81000"/>
          </a:xfrm>
          <a:prstGeom prst="rect">
            <a:avLst/>
          </a:prstGeom>
        </p:spPr>
        <p:txBody>
          <a:bodyPr vert="horz" lIns="0" tIns="0" rIns="0" bIns="0" rtlCol="0" anchor="ctr"/>
          <a:lstStyle>
            <a:lvl1pPr algn="l">
              <a:defRPr sz="525">
                <a:solidFill>
                  <a:schemeClr val="tx1"/>
                </a:solidFill>
              </a:defRPr>
            </a:lvl1pPr>
          </a:lstStyle>
          <a:p>
            <a:fld id="{5B034638-A426-4C79-B348-281C82C2B898}" type="datetime1">
              <a:rPr lang="sv-SE" smtClean="0"/>
              <a:t>2024-12-09</a:t>
            </a:fld>
            <a:endParaRPr lang="sv-SE" dirty="0"/>
          </a:p>
        </p:txBody>
      </p:sp>
      <p:sp>
        <p:nvSpPr>
          <p:cNvPr id="5" name="Platshållare för sidfot 4"/>
          <p:cNvSpPr>
            <a:spLocks noGrp="1"/>
          </p:cNvSpPr>
          <p:nvPr>
            <p:ph type="ftr" sz="quarter" idx="3"/>
          </p:nvPr>
        </p:nvSpPr>
        <p:spPr>
          <a:xfrm>
            <a:off x="335758" y="4780368"/>
            <a:ext cx="3240001" cy="81000"/>
          </a:xfrm>
          <a:prstGeom prst="rect">
            <a:avLst/>
          </a:prstGeom>
        </p:spPr>
        <p:txBody>
          <a:bodyPr vert="horz" lIns="0" tIns="0" rIns="0" bIns="0" rtlCol="0" anchor="ctr"/>
          <a:lstStyle>
            <a:lvl1pPr algn="l">
              <a:defRPr sz="525">
                <a:solidFill>
                  <a:schemeClr val="tx1"/>
                </a:solidFill>
              </a:defRPr>
            </a:lvl1pPr>
          </a:lstStyle>
          <a:p>
            <a:endParaRPr lang="sv-SE" dirty="0"/>
          </a:p>
        </p:txBody>
      </p:sp>
      <p:sp>
        <p:nvSpPr>
          <p:cNvPr id="6" name="Platshållare för bildnummer 5"/>
          <p:cNvSpPr>
            <a:spLocks noGrp="1"/>
          </p:cNvSpPr>
          <p:nvPr>
            <p:ph type="sldNum" sz="quarter" idx="4"/>
          </p:nvPr>
        </p:nvSpPr>
        <p:spPr>
          <a:xfrm>
            <a:off x="4369301" y="4870441"/>
            <a:ext cx="405001" cy="81000"/>
          </a:xfrm>
          <a:prstGeom prst="rect">
            <a:avLst/>
          </a:prstGeom>
        </p:spPr>
        <p:txBody>
          <a:bodyPr vert="horz" lIns="0" tIns="0" rIns="0" bIns="0" rtlCol="0" anchor="ctr"/>
          <a:lstStyle>
            <a:lvl1pPr algn="ctr">
              <a:defRPr sz="525">
                <a:solidFill>
                  <a:schemeClr val="tx1"/>
                </a:solidFill>
              </a:defRPr>
            </a:lvl1pPr>
          </a:lstStyle>
          <a:p>
            <a:fld id="{328EC690-4205-452D-8738-44AC2C0A25D9}" type="slidenum">
              <a:rPr lang="sv-SE" smtClean="0"/>
              <a:pPr/>
              <a:t>‹#›</a:t>
            </a:fld>
            <a:endParaRPr lang="sv-SE" dirty="0"/>
          </a:p>
        </p:txBody>
      </p:sp>
      <p:grpSp>
        <p:nvGrpSpPr>
          <p:cNvPr id="30" name="Group 4">
            <a:extLst>
              <a:ext uri="{FF2B5EF4-FFF2-40B4-BE49-F238E27FC236}">
                <a16:creationId xmlns:a16="http://schemas.microsoft.com/office/drawing/2014/main" id="{AD8D2891-9221-490A-A842-B834978A1F8B}"/>
              </a:ext>
            </a:extLst>
          </p:cNvPr>
          <p:cNvGrpSpPr>
            <a:grpSpLocks noChangeAspect="1"/>
          </p:cNvGrpSpPr>
          <p:nvPr userDrawn="1"/>
        </p:nvGrpSpPr>
        <p:grpSpPr bwMode="auto">
          <a:xfrm>
            <a:off x="8272463" y="4654550"/>
            <a:ext cx="539750" cy="303213"/>
            <a:chOff x="5211" y="2932"/>
            <a:chExt cx="340" cy="191"/>
          </a:xfrm>
        </p:grpSpPr>
        <p:sp>
          <p:nvSpPr>
            <p:cNvPr id="31" name="AutoShape 3">
              <a:extLst>
                <a:ext uri="{FF2B5EF4-FFF2-40B4-BE49-F238E27FC236}">
                  <a16:creationId xmlns:a16="http://schemas.microsoft.com/office/drawing/2014/main" id="{602B20E8-5581-475D-97B3-DD96EBC36809}"/>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2" name="Freeform 5">
              <a:extLst>
                <a:ext uri="{FF2B5EF4-FFF2-40B4-BE49-F238E27FC236}">
                  <a16:creationId xmlns:a16="http://schemas.microsoft.com/office/drawing/2014/main" id="{6BCF2C82-2A50-43AB-A9FC-7EF0576FF9C2}"/>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3" name="Freeform 6">
              <a:extLst>
                <a:ext uri="{FF2B5EF4-FFF2-40B4-BE49-F238E27FC236}">
                  <a16:creationId xmlns:a16="http://schemas.microsoft.com/office/drawing/2014/main" id="{C4041856-931F-44B0-AC5C-2A82EA95B3A0}"/>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4" name="Freeform 7">
              <a:extLst>
                <a:ext uri="{FF2B5EF4-FFF2-40B4-BE49-F238E27FC236}">
                  <a16:creationId xmlns:a16="http://schemas.microsoft.com/office/drawing/2014/main" id="{4B2A8603-AC6E-446E-8644-D7D0BDE97C90}"/>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5" name="Freeform 8">
              <a:extLst>
                <a:ext uri="{FF2B5EF4-FFF2-40B4-BE49-F238E27FC236}">
                  <a16:creationId xmlns:a16="http://schemas.microsoft.com/office/drawing/2014/main" id="{2E251099-4041-48FA-AE86-25BAFE74F3B7}"/>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6" name="Freeform 9">
              <a:extLst>
                <a:ext uri="{FF2B5EF4-FFF2-40B4-BE49-F238E27FC236}">
                  <a16:creationId xmlns:a16="http://schemas.microsoft.com/office/drawing/2014/main" id="{25D2AF67-657D-4F05-AEF9-FF309D0154A9}"/>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7" name="Freeform 10">
              <a:extLst>
                <a:ext uri="{FF2B5EF4-FFF2-40B4-BE49-F238E27FC236}">
                  <a16:creationId xmlns:a16="http://schemas.microsoft.com/office/drawing/2014/main" id="{0A7FEF7E-64A6-41CA-B7C1-2EA90D6D1D6F}"/>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8" name="Freeform 11">
              <a:extLst>
                <a:ext uri="{FF2B5EF4-FFF2-40B4-BE49-F238E27FC236}">
                  <a16:creationId xmlns:a16="http://schemas.microsoft.com/office/drawing/2014/main" id="{3CFC7233-9574-4C68-BF7B-31885422A494}"/>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9" name="Freeform 12">
              <a:extLst>
                <a:ext uri="{FF2B5EF4-FFF2-40B4-BE49-F238E27FC236}">
                  <a16:creationId xmlns:a16="http://schemas.microsoft.com/office/drawing/2014/main" id="{3DB308D2-D4B8-419C-8AC4-497617639C3C}"/>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0" name="Freeform 13">
              <a:extLst>
                <a:ext uri="{FF2B5EF4-FFF2-40B4-BE49-F238E27FC236}">
                  <a16:creationId xmlns:a16="http://schemas.microsoft.com/office/drawing/2014/main" id="{F42A71F2-CE0D-44D7-8EF0-F41F6529365C}"/>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1" name="Freeform 14">
              <a:extLst>
                <a:ext uri="{FF2B5EF4-FFF2-40B4-BE49-F238E27FC236}">
                  <a16:creationId xmlns:a16="http://schemas.microsoft.com/office/drawing/2014/main" id="{85807EC5-5FE2-4EDB-B34E-D7E84697C3A4}"/>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2" name="Freeform 15">
              <a:extLst>
                <a:ext uri="{FF2B5EF4-FFF2-40B4-BE49-F238E27FC236}">
                  <a16:creationId xmlns:a16="http://schemas.microsoft.com/office/drawing/2014/main" id="{5A18415B-4298-4F91-81E3-572425B24159}"/>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3" name="Freeform 16">
              <a:extLst>
                <a:ext uri="{FF2B5EF4-FFF2-40B4-BE49-F238E27FC236}">
                  <a16:creationId xmlns:a16="http://schemas.microsoft.com/office/drawing/2014/main" id="{C3A61866-B06D-429F-B2CD-48BA546D748C}"/>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4" name="Freeform 17">
              <a:extLst>
                <a:ext uri="{FF2B5EF4-FFF2-40B4-BE49-F238E27FC236}">
                  <a16:creationId xmlns:a16="http://schemas.microsoft.com/office/drawing/2014/main" id="{AB43D809-A864-4F7D-A866-024B283C254A}"/>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5" name="Freeform 18">
              <a:extLst>
                <a:ext uri="{FF2B5EF4-FFF2-40B4-BE49-F238E27FC236}">
                  <a16:creationId xmlns:a16="http://schemas.microsoft.com/office/drawing/2014/main" id="{0DB58800-F23A-4059-897F-0FDEAA5D69BB}"/>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6" name="Freeform 19">
              <a:extLst>
                <a:ext uri="{FF2B5EF4-FFF2-40B4-BE49-F238E27FC236}">
                  <a16:creationId xmlns:a16="http://schemas.microsoft.com/office/drawing/2014/main" id="{1999ABC4-35F0-4CD3-AF55-B83013E84763}"/>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Tree>
    <p:extLst>
      <p:ext uri="{BB962C8B-B14F-4D97-AF65-F5344CB8AC3E}">
        <p14:creationId xmlns:p14="http://schemas.microsoft.com/office/powerpoint/2010/main" val="1767671173"/>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7" r:id="rId3"/>
    <p:sldLayoutId id="2147483670" r:id="rId4"/>
    <p:sldLayoutId id="2147483671" r:id="rId5"/>
    <p:sldLayoutId id="2147483692" r:id="rId6"/>
    <p:sldLayoutId id="2147483672" r:id="rId7"/>
    <p:sldLayoutId id="2147483673" r:id="rId8"/>
    <p:sldLayoutId id="2147483674" r:id="rId9"/>
    <p:sldLayoutId id="2147483696" r:id="rId10"/>
    <p:sldLayoutId id="2147483691" r:id="rId11"/>
    <p:sldLayoutId id="2147483669" r:id="rId12"/>
    <p:sldLayoutId id="2147483694" r:id="rId13"/>
    <p:sldLayoutId id="2147483698" r:id="rId14"/>
    <p:sldLayoutId id="2147483700" r:id="rId15"/>
    <p:sldLayoutId id="2147483675" r:id="rId16"/>
    <p:sldLayoutId id="2147483693" r:id="rId17"/>
    <p:sldLayoutId id="2147483701" r:id="rId18"/>
    <p:sldLayoutId id="2147483702" r:id="rId19"/>
    <p:sldLayoutId id="2147483668" r:id="rId20"/>
    <p:sldLayoutId id="2147483678" r:id="rId21"/>
    <p:sldLayoutId id="2147483676" r:id="rId22"/>
    <p:sldLayoutId id="2147483697" r:id="rId23"/>
    <p:sldLayoutId id="2147483677" r:id="rId24"/>
    <p:sldLayoutId id="2147483679" r:id="rId25"/>
    <p:sldLayoutId id="2147483681" r:id="rId26"/>
    <p:sldLayoutId id="2147483683" r:id="rId27"/>
    <p:sldLayoutId id="2147483684" r:id="rId28"/>
    <p:sldLayoutId id="2147483685" r:id="rId29"/>
    <p:sldLayoutId id="2147483686" r:id="rId30"/>
    <p:sldLayoutId id="2147483687" r:id="rId31"/>
    <p:sldLayoutId id="2147483688" r:id="rId32"/>
    <p:sldLayoutId id="2147483689" r:id="rId33"/>
    <p:sldLayoutId id="2147483665" r:id="rId34"/>
    <p:sldLayoutId id="2147483690" r:id="rId35"/>
    <p:sldLayoutId id="2147483695" r:id="rId36"/>
  </p:sldLayoutIdLst>
  <p:hf hdr="0" ftr="0"/>
  <p:txStyles>
    <p:titleStyle>
      <a:lvl1pPr algn="ctr" defTabSz="685816" rtl="0" eaLnBrk="1" latinLnBrk="0" hangingPunct="1">
        <a:lnSpc>
          <a:spcPct val="100000"/>
        </a:lnSpc>
        <a:spcBef>
          <a:spcPts val="300"/>
        </a:spcBef>
        <a:buNone/>
        <a:defRPr lang="sv-SE" sz="2800" kern="1200" spc="-98" baseline="0" dirty="0">
          <a:solidFill>
            <a:srgbClr val="151515"/>
          </a:solidFill>
          <a:latin typeface="+mj-lt"/>
          <a:ea typeface="+mj-ea"/>
          <a:cs typeface="+mj-cs"/>
        </a:defRPr>
      </a:lvl1pPr>
    </p:titleStyle>
    <p:bodyStyle>
      <a:lvl1pPr marL="135007" indent="-135007" algn="l" defTabSz="685816" rtl="0" eaLnBrk="1" latinLnBrk="0" hangingPunct="1">
        <a:lnSpc>
          <a:spcPct val="100000"/>
        </a:lnSpc>
        <a:spcBef>
          <a:spcPts val="300"/>
        </a:spcBef>
        <a:spcAft>
          <a:spcPts val="600"/>
        </a:spcAft>
        <a:buFont typeface="Arial" panose="020B0604020202020204" pitchFamily="34" charset="0"/>
        <a:buChar char="•"/>
        <a:defRPr sz="1300" kern="1200">
          <a:solidFill>
            <a:srgbClr val="151515"/>
          </a:solidFill>
          <a:latin typeface="+mn-lt"/>
          <a:ea typeface="+mn-ea"/>
          <a:cs typeface="+mn-cs"/>
        </a:defRPr>
      </a:lvl1pPr>
      <a:lvl2pPr marL="269875" indent="-134938" algn="l" defTabSz="685816" rtl="0" eaLnBrk="1" latinLnBrk="0" hangingPunct="1">
        <a:lnSpc>
          <a:spcPct val="100000"/>
        </a:lnSpc>
        <a:spcBef>
          <a:spcPts val="300"/>
        </a:spcBef>
        <a:spcAft>
          <a:spcPts val="600"/>
        </a:spcAft>
        <a:buFont typeface="Arial" panose="020B0604020202020204" pitchFamily="34" charset="0"/>
        <a:buChar char="–"/>
        <a:defRPr sz="1300" kern="1200">
          <a:solidFill>
            <a:srgbClr val="151515"/>
          </a:solidFill>
          <a:latin typeface="+mn-lt"/>
          <a:ea typeface="+mn-ea"/>
          <a:cs typeface="+mn-cs"/>
        </a:defRPr>
      </a:lvl2pPr>
      <a:lvl3pPr marL="405020" indent="-135007" algn="l" defTabSz="685816" rtl="0" eaLnBrk="1" latinLnBrk="0" hangingPunct="1">
        <a:lnSpc>
          <a:spcPct val="100000"/>
        </a:lnSpc>
        <a:spcBef>
          <a:spcPts val="300"/>
        </a:spcBef>
        <a:spcAft>
          <a:spcPts val="600"/>
        </a:spcAft>
        <a:buFont typeface="Arial" panose="020B0604020202020204" pitchFamily="34" charset="0"/>
        <a:buChar char="•"/>
        <a:defRPr sz="1300" kern="1200">
          <a:solidFill>
            <a:srgbClr val="151515"/>
          </a:solidFill>
          <a:latin typeface="+mn-lt"/>
          <a:ea typeface="+mn-ea"/>
          <a:cs typeface="+mn-cs"/>
        </a:defRPr>
      </a:lvl3pPr>
      <a:lvl4pPr marL="540027" indent="-135007" algn="l" defTabSz="685816" rtl="0" eaLnBrk="1" latinLnBrk="0" hangingPunct="1">
        <a:lnSpc>
          <a:spcPct val="100000"/>
        </a:lnSpc>
        <a:spcBef>
          <a:spcPts val="300"/>
        </a:spcBef>
        <a:spcAft>
          <a:spcPts val="600"/>
        </a:spcAft>
        <a:buFont typeface="Arial" panose="020B0604020202020204" pitchFamily="34" charset="0"/>
        <a:buChar char="–"/>
        <a:defRPr sz="1300" kern="1200">
          <a:solidFill>
            <a:srgbClr val="151515"/>
          </a:solidFill>
          <a:latin typeface="+mn-lt"/>
          <a:ea typeface="+mn-ea"/>
          <a:cs typeface="+mn-cs"/>
        </a:defRPr>
      </a:lvl4pPr>
      <a:lvl5pPr marL="675033" indent="-135007" algn="l" defTabSz="685816" rtl="0" eaLnBrk="1" latinLnBrk="0" hangingPunct="1">
        <a:lnSpc>
          <a:spcPct val="100000"/>
        </a:lnSpc>
        <a:spcBef>
          <a:spcPts val="300"/>
        </a:spcBef>
        <a:spcAft>
          <a:spcPts val="600"/>
        </a:spcAft>
        <a:buFont typeface="Arial" panose="020B0604020202020204" pitchFamily="34" charset="0"/>
        <a:buChar char="•"/>
        <a:defRPr sz="1300" kern="1200">
          <a:solidFill>
            <a:srgbClr val="151515"/>
          </a:solidFill>
          <a:latin typeface="+mn-lt"/>
          <a:ea typeface="+mn-ea"/>
          <a:cs typeface="+mn-cs"/>
        </a:defRPr>
      </a:lvl5pPr>
      <a:lvl6pPr marL="1885995" indent="-171454" algn="l" defTabSz="685816"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6pPr>
      <a:lvl7pPr marL="2228902" indent="-171454" algn="l" defTabSz="685816"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7pPr>
      <a:lvl8pPr marL="2571811" indent="-171454" algn="l" defTabSz="685816"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8pPr>
      <a:lvl9pPr marL="2914719" indent="-171454" algn="l" defTabSz="685816"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16" rtl="0" eaLnBrk="1" latinLnBrk="0" hangingPunct="1">
        <a:defRPr sz="1350" kern="1200">
          <a:solidFill>
            <a:schemeClr val="tx1"/>
          </a:solidFill>
          <a:latin typeface="+mn-lt"/>
          <a:ea typeface="+mn-ea"/>
          <a:cs typeface="+mn-cs"/>
        </a:defRPr>
      </a:lvl1pPr>
      <a:lvl2pPr marL="342909" algn="l" defTabSz="685816" rtl="0" eaLnBrk="1" latinLnBrk="0" hangingPunct="1">
        <a:defRPr sz="1350" kern="1200">
          <a:solidFill>
            <a:schemeClr val="tx1"/>
          </a:solidFill>
          <a:latin typeface="+mn-lt"/>
          <a:ea typeface="+mn-ea"/>
          <a:cs typeface="+mn-cs"/>
        </a:defRPr>
      </a:lvl2pPr>
      <a:lvl3pPr marL="685816" algn="l" defTabSz="685816" rtl="0" eaLnBrk="1" latinLnBrk="0" hangingPunct="1">
        <a:defRPr sz="1350" kern="1200">
          <a:solidFill>
            <a:schemeClr val="tx1"/>
          </a:solidFill>
          <a:latin typeface="+mn-lt"/>
          <a:ea typeface="+mn-ea"/>
          <a:cs typeface="+mn-cs"/>
        </a:defRPr>
      </a:lvl3pPr>
      <a:lvl4pPr marL="1028725" algn="l" defTabSz="685816" rtl="0" eaLnBrk="1" latinLnBrk="0" hangingPunct="1">
        <a:defRPr sz="1350" kern="1200">
          <a:solidFill>
            <a:schemeClr val="tx1"/>
          </a:solidFill>
          <a:latin typeface="+mn-lt"/>
          <a:ea typeface="+mn-ea"/>
          <a:cs typeface="+mn-cs"/>
        </a:defRPr>
      </a:lvl4pPr>
      <a:lvl5pPr marL="1371633" algn="l" defTabSz="685816" rtl="0" eaLnBrk="1" latinLnBrk="0" hangingPunct="1">
        <a:defRPr sz="1350" kern="1200">
          <a:solidFill>
            <a:schemeClr val="tx1"/>
          </a:solidFill>
          <a:latin typeface="+mn-lt"/>
          <a:ea typeface="+mn-ea"/>
          <a:cs typeface="+mn-cs"/>
        </a:defRPr>
      </a:lvl5pPr>
      <a:lvl6pPr marL="1714542" algn="l" defTabSz="685816" rtl="0" eaLnBrk="1" latinLnBrk="0" hangingPunct="1">
        <a:defRPr sz="1350" kern="1200">
          <a:solidFill>
            <a:schemeClr val="tx1"/>
          </a:solidFill>
          <a:latin typeface="+mn-lt"/>
          <a:ea typeface="+mn-ea"/>
          <a:cs typeface="+mn-cs"/>
        </a:defRPr>
      </a:lvl6pPr>
      <a:lvl7pPr marL="2057448" algn="l" defTabSz="685816" rtl="0" eaLnBrk="1" latinLnBrk="0" hangingPunct="1">
        <a:defRPr sz="1350" kern="1200">
          <a:solidFill>
            <a:schemeClr val="tx1"/>
          </a:solidFill>
          <a:latin typeface="+mn-lt"/>
          <a:ea typeface="+mn-ea"/>
          <a:cs typeface="+mn-cs"/>
        </a:defRPr>
      </a:lvl7pPr>
      <a:lvl8pPr marL="2400357" algn="l" defTabSz="685816" rtl="0" eaLnBrk="1" latinLnBrk="0" hangingPunct="1">
        <a:defRPr sz="1350" kern="1200">
          <a:solidFill>
            <a:schemeClr val="tx1"/>
          </a:solidFill>
          <a:latin typeface="+mn-lt"/>
          <a:ea typeface="+mn-ea"/>
          <a:cs typeface="+mn-cs"/>
        </a:defRPr>
      </a:lvl8pPr>
      <a:lvl9pPr marL="2743265" algn="l" defTabSz="685816"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13" userDrawn="1">
          <p15:clr>
            <a:srgbClr val="F26B43"/>
          </p15:clr>
        </p15:guide>
        <p15:guide id="4" pos="5550" userDrawn="1">
          <p15:clr>
            <a:srgbClr val="F26B43"/>
          </p15:clr>
        </p15:guide>
        <p15:guide id="5" pos="210" userDrawn="1">
          <p15:clr>
            <a:srgbClr val="F26B43"/>
          </p15:clr>
        </p15:guide>
        <p15:guide id="6" orient="horz" pos="1620" userDrawn="1">
          <p15:clr>
            <a:srgbClr val="A4A3A4"/>
          </p15:clr>
        </p15:guide>
        <p15:guide id="7" orient="horz" pos="465" userDrawn="1">
          <p15:clr>
            <a:srgbClr val="F26B43"/>
          </p15:clr>
        </p15:guide>
        <p15:guide id="9" orient="horz" pos="652" userDrawn="1">
          <p15:clr>
            <a:srgbClr val="A4A3A4"/>
          </p15:clr>
        </p15:guide>
        <p15:guide id="10" orient="horz" pos="836" userDrawn="1">
          <p15:clr>
            <a:srgbClr val="F26B43"/>
          </p15:clr>
        </p15:guide>
        <p15:guide id="11" pos="2880" userDrawn="1">
          <p15:clr>
            <a:srgbClr val="A4A3A4"/>
          </p15:clr>
        </p15:guide>
        <p15:guide id="12" pos="2982" userDrawn="1">
          <p15:clr>
            <a:srgbClr val="A4A3A4"/>
          </p15:clr>
        </p15:guide>
        <p15:guide id="13" pos="2778" userDrawn="1">
          <p15:clr>
            <a:srgbClr val="A4A3A4"/>
          </p15:clr>
        </p15:guide>
        <p15:guide id="14" orient="horz" pos="237" userDrawn="1">
          <p15:clr>
            <a:srgbClr val="F26B43"/>
          </p15:clr>
        </p15:guide>
        <p15:guide id="15" orient="horz" pos="274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hyperlink" Target="https://www.omsystembolaget.se/folkhalsa/rapporter/alkoholkonsumtionen-i-sverige/" TargetMode="External"/><Relationship Id="rId2" Type="http://schemas.openxmlformats.org/officeDocument/2006/relationships/slideLayout" Target="../slideLayouts/slideLayout22.xml"/><Relationship Id="rId1" Type="http://schemas.openxmlformats.org/officeDocument/2006/relationships/tags" Target="../tags/tag1.xml"/><Relationship Id="rId6" Type="http://schemas.openxmlformats.org/officeDocument/2006/relationships/hyperlink" Target="https://vimeo.com/487999155" TargetMode="External"/><Relationship Id="rId5" Type="http://schemas.openxmlformats.org/officeDocument/2006/relationships/hyperlink" Target="https://eur01.safelinks.protection.outlook.com/?url=https%3A%2F%2Fvimeo.com%2F487999060&amp;data=05%7C01%7CAnna.Raninen%40systembolaget.se%7C866d6986ab414bb94f1708dacb9ff96b%7Cf9a514414324432e943103995760279f%7C0%7C0%7C638046185179571781%7CUnknown%7CTWFpbGZsb3d8eyJWIjoiMC4wLjAwMDAiLCJQIjoiV2luMzIiLCJBTiI6Ik1haWwiLCJXVCI6Mn0%3D%7C3000%7C%7C%7C&amp;sdata=tytaOLgdw9okEq9VtR%2BAW6IA8p2Jynk2NYmYXOuHoVE%3D&amp;reserved=0" TargetMode="External"/><Relationship Id="rId4" Type="http://schemas.openxmlformats.org/officeDocument/2006/relationships/hyperlink" Target="https://www.omsystembolaget.se/folkhalsa/rapporter/alkoholinde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390003DD-9BA7-4081-8BA0-F88799EB1C66}" type="datetime1">
              <a:rPr lang="sv-SE" smtClean="0"/>
              <a:t>2024-12-09</a:t>
            </a:fld>
            <a:endParaRPr lang="sv-SE" dirty="0"/>
          </a:p>
        </p:txBody>
      </p:sp>
      <p:sp>
        <p:nvSpPr>
          <p:cNvPr id="4" name="Platshållare för bildnummer 3"/>
          <p:cNvSpPr>
            <a:spLocks noGrp="1"/>
          </p:cNvSpPr>
          <p:nvPr>
            <p:ph type="sldNum" sz="quarter" idx="12"/>
          </p:nvPr>
        </p:nvSpPr>
        <p:spPr/>
        <p:txBody>
          <a:bodyPr/>
          <a:lstStyle/>
          <a:p>
            <a:fld id="{328EC690-4205-452D-8738-44AC2C0A25D9}" type="slidenum">
              <a:rPr lang="sv-SE" smtClean="0"/>
              <a:t>1</a:t>
            </a:fld>
            <a:endParaRPr lang="sv-SE" dirty="0"/>
          </a:p>
        </p:txBody>
      </p:sp>
      <p:sp>
        <p:nvSpPr>
          <p:cNvPr id="2" name="Rubrik 1">
            <a:extLst>
              <a:ext uri="{FF2B5EF4-FFF2-40B4-BE49-F238E27FC236}">
                <a16:creationId xmlns:a16="http://schemas.microsoft.com/office/drawing/2014/main" id="{D7E113F9-3EDF-44F5-BD7B-E93021145658}"/>
              </a:ext>
            </a:extLst>
          </p:cNvPr>
          <p:cNvSpPr>
            <a:spLocks noGrp="1"/>
          </p:cNvSpPr>
          <p:nvPr>
            <p:ph type="title"/>
          </p:nvPr>
        </p:nvSpPr>
        <p:spPr>
          <a:xfrm>
            <a:off x="2594402" y="710816"/>
            <a:ext cx="3958798" cy="1079884"/>
          </a:xfrm>
        </p:spPr>
        <p:txBody>
          <a:bodyPr/>
          <a:lstStyle/>
          <a:p>
            <a:r>
              <a:rPr lang="sv-SE" dirty="0"/>
              <a:t>Alkoholkonsumtionen </a:t>
            </a:r>
            <a:br>
              <a:rPr lang="sv-SE" dirty="0"/>
            </a:br>
            <a:r>
              <a:rPr lang="sv-SE" dirty="0"/>
              <a:t>i Sverige</a:t>
            </a:r>
          </a:p>
        </p:txBody>
      </p:sp>
      <p:sp>
        <p:nvSpPr>
          <p:cNvPr id="5" name="Platshållare för text 4">
            <a:extLst>
              <a:ext uri="{FF2B5EF4-FFF2-40B4-BE49-F238E27FC236}">
                <a16:creationId xmlns:a16="http://schemas.microsoft.com/office/drawing/2014/main" id="{6D191CDB-D1DF-4767-807E-32442FD5A54D}"/>
              </a:ext>
            </a:extLst>
          </p:cNvPr>
          <p:cNvSpPr>
            <a:spLocks noGrp="1"/>
          </p:cNvSpPr>
          <p:nvPr>
            <p:ph type="body" sz="quarter" idx="13"/>
          </p:nvPr>
        </p:nvSpPr>
        <p:spPr/>
        <p:txBody>
          <a:bodyPr/>
          <a:lstStyle/>
          <a:p>
            <a:r>
              <a:rPr lang="sv-SE" dirty="0"/>
              <a:t>Alkoholrapport</a:t>
            </a:r>
          </a:p>
        </p:txBody>
      </p:sp>
      <p:sp>
        <p:nvSpPr>
          <p:cNvPr id="6" name="textruta 5">
            <a:extLst>
              <a:ext uri="{FF2B5EF4-FFF2-40B4-BE49-F238E27FC236}">
                <a16:creationId xmlns:a16="http://schemas.microsoft.com/office/drawing/2014/main" id="{20298A88-5641-CFF8-BEA4-657C124E6F83}"/>
              </a:ext>
            </a:extLst>
          </p:cNvPr>
          <p:cNvSpPr txBox="1"/>
          <p:nvPr/>
        </p:nvSpPr>
        <p:spPr>
          <a:xfrm>
            <a:off x="2692401" y="2571750"/>
            <a:ext cx="3958798" cy="1015663"/>
          </a:xfrm>
          <a:prstGeom prst="rect">
            <a:avLst/>
          </a:prstGeom>
          <a:noFill/>
        </p:spPr>
        <p:txBody>
          <a:bodyPr wrap="square">
            <a:spAutoFit/>
          </a:bodyPr>
          <a:lstStyle/>
          <a:p>
            <a:pPr algn="ctr"/>
            <a:r>
              <a:rPr lang="sv-SE" sz="1200" dirty="0">
                <a:effectLst/>
                <a:latin typeface="Calibri" panose="020F0502020204030204" pitchFamily="34" charset="0"/>
                <a:ea typeface="Calibri" panose="020F0502020204030204" pitchFamily="34" charset="0"/>
              </a:rPr>
              <a:t>Det är </a:t>
            </a:r>
            <a:r>
              <a:rPr lang="sv-SE" sz="1200" u="sng" dirty="0">
                <a:effectLst/>
                <a:latin typeface="Calibri" panose="020F0502020204030204" pitchFamily="34" charset="0"/>
                <a:ea typeface="Calibri" panose="020F0502020204030204" pitchFamily="34" charset="0"/>
              </a:rPr>
              <a:t>tillåtet</a:t>
            </a:r>
            <a:r>
              <a:rPr lang="sv-SE" sz="1200" dirty="0">
                <a:effectLst/>
                <a:latin typeface="Calibri" panose="020F0502020204030204" pitchFamily="34" charset="0"/>
                <a:ea typeface="Calibri" panose="020F0502020204030204" pitchFamily="34" charset="0"/>
              </a:rPr>
              <a:t> att spara en kopia av bilderna och använda i egna presentationer. </a:t>
            </a:r>
          </a:p>
          <a:p>
            <a:pPr algn="ctr"/>
            <a:r>
              <a:rPr lang="sv-SE" sz="1200" dirty="0">
                <a:effectLst/>
                <a:latin typeface="Calibri" panose="020F0502020204030204" pitchFamily="34" charset="0"/>
                <a:ea typeface="Calibri" panose="020F0502020204030204" pitchFamily="34" charset="0"/>
              </a:rPr>
              <a:t>Det är </a:t>
            </a:r>
            <a:r>
              <a:rPr lang="sv-SE" sz="1200" u="sng" dirty="0">
                <a:effectLst/>
                <a:latin typeface="Calibri" panose="020F0502020204030204" pitchFamily="34" charset="0"/>
                <a:ea typeface="Calibri" panose="020F0502020204030204" pitchFamily="34" charset="0"/>
              </a:rPr>
              <a:t>inte tillåtet</a:t>
            </a:r>
            <a:r>
              <a:rPr lang="sv-SE" sz="1200" dirty="0">
                <a:effectLst/>
                <a:latin typeface="Calibri" panose="020F0502020204030204" pitchFamily="34" charset="0"/>
                <a:ea typeface="Calibri" panose="020F0502020204030204" pitchFamily="34" charset="0"/>
              </a:rPr>
              <a:t> att på något sätt förändra bilderna om Systembolagets logotyp finns med och därmed uppfattas som avsändare.</a:t>
            </a:r>
          </a:p>
        </p:txBody>
      </p:sp>
    </p:spTree>
    <p:extLst>
      <p:ext uri="{BB962C8B-B14F-4D97-AF65-F5344CB8AC3E}">
        <p14:creationId xmlns:p14="http://schemas.microsoft.com/office/powerpoint/2010/main" val="3633969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latshållare för bild 13">
            <a:extLst>
              <a:ext uri="{FF2B5EF4-FFF2-40B4-BE49-F238E27FC236}">
                <a16:creationId xmlns:a16="http://schemas.microsoft.com/office/drawing/2014/main" id="{A547D76F-C049-4FB6-9C83-06385EECD1AC}"/>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27417" r="38990" b="-1"/>
          <a:stretch/>
        </p:blipFill>
        <p:spPr>
          <a:xfrm>
            <a:off x="4397856" y="10"/>
            <a:ext cx="4766400" cy="5143490"/>
          </a:xfrm>
          <a:noFill/>
        </p:spPr>
      </p:pic>
      <p:sp>
        <p:nvSpPr>
          <p:cNvPr id="2" name="Platshållare för datum 1">
            <a:extLst>
              <a:ext uri="{FF2B5EF4-FFF2-40B4-BE49-F238E27FC236}">
                <a16:creationId xmlns:a16="http://schemas.microsoft.com/office/drawing/2014/main" id="{0CA3190C-37C8-479F-A2F6-6461C67633A8}"/>
              </a:ext>
            </a:extLst>
          </p:cNvPr>
          <p:cNvSpPr>
            <a:spLocks noGrp="1"/>
          </p:cNvSpPr>
          <p:nvPr>
            <p:ph type="dt" sz="half" idx="10"/>
          </p:nvPr>
        </p:nvSpPr>
        <p:spPr>
          <a:xfrm>
            <a:off x="335757" y="4868027"/>
            <a:ext cx="540000" cy="81000"/>
          </a:xfrm>
        </p:spPr>
        <p:txBody>
          <a:bodyPr anchor="ctr">
            <a:normAutofit/>
          </a:bodyPr>
          <a:lstStyle/>
          <a:p>
            <a:pPr>
              <a:spcAft>
                <a:spcPts val="600"/>
              </a:spcAft>
            </a:pPr>
            <a:fld id="{5B034638-A426-4C79-B348-281C82C2B898}" type="datetime1">
              <a:rPr lang="sv-SE" smtClean="0"/>
              <a:pPr>
                <a:spcAft>
                  <a:spcPts val="600"/>
                </a:spcAft>
              </a:pPr>
              <a:t>2024-12-09</a:t>
            </a:fld>
            <a:endParaRPr lang="sv-SE"/>
          </a:p>
        </p:txBody>
      </p:sp>
      <p:sp>
        <p:nvSpPr>
          <p:cNvPr id="20" name="Slide Number Placeholder 3">
            <a:extLst>
              <a:ext uri="{FF2B5EF4-FFF2-40B4-BE49-F238E27FC236}">
                <a16:creationId xmlns:a16="http://schemas.microsoft.com/office/drawing/2014/main" id="{CE2F7A35-12E6-E38C-11CA-2A102ECE34F9}"/>
              </a:ext>
            </a:extLst>
          </p:cNvPr>
          <p:cNvSpPr>
            <a:spLocks noGrp="1"/>
          </p:cNvSpPr>
          <p:nvPr>
            <p:ph type="sldNum" sz="quarter" idx="12"/>
          </p:nvPr>
        </p:nvSpPr>
        <p:spPr>
          <a:xfrm>
            <a:off x="4369301" y="4870441"/>
            <a:ext cx="405001" cy="81000"/>
          </a:xfrm>
        </p:spPr>
        <p:txBody>
          <a:bodyPr/>
          <a:lstStyle/>
          <a:p>
            <a:pPr>
              <a:spcAft>
                <a:spcPts val="600"/>
              </a:spcAft>
            </a:pPr>
            <a:fld id="{328EC690-4205-452D-8738-44AC2C0A25D9}" type="slidenum">
              <a:rPr lang="sv-SE" smtClean="0"/>
              <a:pPr>
                <a:spcAft>
                  <a:spcPts val="600"/>
                </a:spcAft>
              </a:pPr>
              <a:t>2</a:t>
            </a:fld>
            <a:endParaRPr lang="sv-SE"/>
          </a:p>
        </p:txBody>
      </p:sp>
      <p:sp>
        <p:nvSpPr>
          <p:cNvPr id="6" name="Platshållare för innehåll 5">
            <a:extLst>
              <a:ext uri="{FF2B5EF4-FFF2-40B4-BE49-F238E27FC236}">
                <a16:creationId xmlns:a16="http://schemas.microsoft.com/office/drawing/2014/main" id="{2A292083-3B36-43A0-A347-C2197A1B353F}"/>
              </a:ext>
            </a:extLst>
          </p:cNvPr>
          <p:cNvSpPr>
            <a:spLocks noGrp="1"/>
          </p:cNvSpPr>
          <p:nvPr>
            <p:ph sz="quarter" idx="13"/>
          </p:nvPr>
        </p:nvSpPr>
        <p:spPr>
          <a:xfrm>
            <a:off x="334963" y="1557496"/>
            <a:ext cx="3852000" cy="2793842"/>
          </a:xfrm>
        </p:spPr>
        <p:txBody>
          <a:bodyPr>
            <a:normAutofit lnSpcReduction="10000"/>
          </a:bodyPr>
          <a:lstStyle/>
          <a:p>
            <a:pPr marL="0" indent="0">
              <a:lnSpc>
                <a:spcPct val="90000"/>
              </a:lnSpc>
              <a:buNone/>
            </a:pPr>
            <a:r>
              <a:rPr lang="sv-SE" sz="1400" dirty="0"/>
              <a:t>Alkoholkonsumtionen mäts dels i olika register:</a:t>
            </a:r>
          </a:p>
          <a:p>
            <a:pPr>
              <a:lnSpc>
                <a:spcPct val="90000"/>
              </a:lnSpc>
              <a:buFontTx/>
              <a:buChar char="-"/>
            </a:pPr>
            <a:r>
              <a:rPr lang="sv-SE" sz="1400" dirty="0"/>
              <a:t>Systembolagets försäljning</a:t>
            </a:r>
          </a:p>
          <a:p>
            <a:pPr>
              <a:lnSpc>
                <a:spcPct val="90000"/>
              </a:lnSpc>
              <a:buFontTx/>
              <a:buChar char="-"/>
            </a:pPr>
            <a:r>
              <a:rPr lang="sv-SE" sz="1400" dirty="0"/>
              <a:t>Restaurangers försäljning</a:t>
            </a:r>
          </a:p>
          <a:p>
            <a:pPr>
              <a:lnSpc>
                <a:spcPct val="90000"/>
              </a:lnSpc>
              <a:buFontTx/>
              <a:buChar char="-"/>
            </a:pPr>
            <a:r>
              <a:rPr lang="sv-SE" sz="1400" dirty="0"/>
              <a:t>Folkölsförsäljning i livsmedelsbutiker</a:t>
            </a:r>
          </a:p>
          <a:p>
            <a:pPr>
              <a:lnSpc>
                <a:spcPct val="90000"/>
              </a:lnSpc>
              <a:buFontTx/>
              <a:buChar char="-"/>
            </a:pPr>
            <a:endParaRPr lang="sv-SE" sz="1400" dirty="0"/>
          </a:p>
          <a:p>
            <a:pPr marL="0" indent="0">
              <a:lnSpc>
                <a:spcPct val="90000"/>
              </a:lnSpc>
              <a:buNone/>
            </a:pPr>
            <a:r>
              <a:rPr lang="sv-SE" sz="1400" dirty="0"/>
              <a:t>Dels genom frågeundersökningar</a:t>
            </a:r>
          </a:p>
          <a:p>
            <a:pPr>
              <a:lnSpc>
                <a:spcPct val="90000"/>
              </a:lnSpc>
              <a:buFontTx/>
              <a:buChar char="-"/>
            </a:pPr>
            <a:r>
              <a:rPr lang="sv-SE" sz="1400" dirty="0"/>
              <a:t>Alkoholkonsumtion</a:t>
            </a:r>
          </a:p>
          <a:p>
            <a:pPr>
              <a:lnSpc>
                <a:spcPct val="90000"/>
              </a:lnSpc>
              <a:buFontTx/>
              <a:buChar char="-"/>
            </a:pPr>
            <a:r>
              <a:rPr lang="sv-SE" sz="1400" dirty="0"/>
              <a:t>Resandeinförsel</a:t>
            </a:r>
          </a:p>
          <a:p>
            <a:pPr>
              <a:lnSpc>
                <a:spcPct val="90000"/>
              </a:lnSpc>
              <a:buFontTx/>
              <a:buChar char="-"/>
            </a:pPr>
            <a:r>
              <a:rPr lang="sv-SE" sz="1400" dirty="0"/>
              <a:t>Smuggling</a:t>
            </a:r>
          </a:p>
          <a:p>
            <a:pPr>
              <a:lnSpc>
                <a:spcPct val="90000"/>
              </a:lnSpc>
              <a:buFontTx/>
              <a:buChar char="-"/>
            </a:pPr>
            <a:r>
              <a:rPr lang="sv-SE" sz="1400" dirty="0"/>
              <a:t>Hemtillverkning</a:t>
            </a:r>
          </a:p>
        </p:txBody>
      </p:sp>
      <p:sp>
        <p:nvSpPr>
          <p:cNvPr id="5" name="Rubrik 4">
            <a:extLst>
              <a:ext uri="{FF2B5EF4-FFF2-40B4-BE49-F238E27FC236}">
                <a16:creationId xmlns:a16="http://schemas.microsoft.com/office/drawing/2014/main" id="{02632191-3ECA-43EF-89B4-D776316EF2B6}"/>
              </a:ext>
            </a:extLst>
          </p:cNvPr>
          <p:cNvSpPr>
            <a:spLocks noGrp="1"/>
          </p:cNvSpPr>
          <p:nvPr>
            <p:ph type="title"/>
          </p:nvPr>
        </p:nvSpPr>
        <p:spPr>
          <a:xfrm>
            <a:off x="334801" y="655774"/>
            <a:ext cx="3852000" cy="648488"/>
          </a:xfrm>
        </p:spPr>
        <p:txBody>
          <a:bodyPr anchor="t">
            <a:normAutofit/>
          </a:bodyPr>
          <a:lstStyle/>
          <a:p>
            <a:pPr>
              <a:lnSpc>
                <a:spcPct val="90000"/>
              </a:lnSpc>
            </a:pPr>
            <a:r>
              <a:rPr lang="sv-SE" sz="2000"/>
              <a:t>Hur vi mäter alkoholkonsumtionen</a:t>
            </a:r>
          </a:p>
        </p:txBody>
      </p:sp>
      <p:sp>
        <p:nvSpPr>
          <p:cNvPr id="3" name="Platshållare för bildnummer 2" hidden="1">
            <a:extLst>
              <a:ext uri="{FF2B5EF4-FFF2-40B4-BE49-F238E27FC236}">
                <a16:creationId xmlns:a16="http://schemas.microsoft.com/office/drawing/2014/main" id="{7A9C296D-8496-4570-B341-9AD3A0E78EFE}"/>
              </a:ext>
            </a:extLst>
          </p:cNvPr>
          <p:cNvSpPr>
            <a:spLocks noGrp="1"/>
          </p:cNvSpPr>
          <p:nvPr>
            <p:ph type="sldNum" sz="quarter" idx="4294967295"/>
          </p:nvPr>
        </p:nvSpPr>
        <p:spPr>
          <a:xfrm>
            <a:off x="4369301" y="4870441"/>
            <a:ext cx="405001" cy="81000"/>
          </a:xfrm>
        </p:spPr>
        <p:txBody>
          <a:bodyPr/>
          <a:lstStyle/>
          <a:p>
            <a:pPr>
              <a:spcAft>
                <a:spcPts val="600"/>
              </a:spcAft>
            </a:pPr>
            <a:fld id="{328EC690-4205-452D-8738-44AC2C0A25D9}" type="slidenum">
              <a:rPr lang="sv-SE" smtClean="0"/>
              <a:pPr>
                <a:spcAft>
                  <a:spcPts val="600"/>
                </a:spcAft>
              </a:pPr>
              <a:t>2</a:t>
            </a:fld>
            <a:endParaRPr lang="sv-SE"/>
          </a:p>
        </p:txBody>
      </p:sp>
    </p:spTree>
    <p:extLst>
      <p:ext uri="{BB962C8B-B14F-4D97-AF65-F5344CB8AC3E}">
        <p14:creationId xmlns:p14="http://schemas.microsoft.com/office/powerpoint/2010/main" val="2207352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293A7269-8E43-4292-B3E0-8E2D9B992D1F}"/>
              </a:ext>
            </a:extLst>
          </p:cNvPr>
          <p:cNvSpPr>
            <a:spLocks noGrp="1"/>
          </p:cNvSpPr>
          <p:nvPr>
            <p:ph type="title"/>
          </p:nvPr>
        </p:nvSpPr>
        <p:spPr>
          <a:xfrm>
            <a:off x="334801" y="384784"/>
            <a:ext cx="8478000" cy="648997"/>
          </a:xfrm>
        </p:spPr>
        <p:txBody>
          <a:bodyPr/>
          <a:lstStyle/>
          <a:p>
            <a:r>
              <a:rPr lang="sv-SE" dirty="0"/>
              <a:t>Alkoholkonsumtionens utveckling</a:t>
            </a:r>
          </a:p>
        </p:txBody>
      </p:sp>
      <p:sp>
        <p:nvSpPr>
          <p:cNvPr id="2" name="Platshållare för datum 1">
            <a:extLst>
              <a:ext uri="{FF2B5EF4-FFF2-40B4-BE49-F238E27FC236}">
                <a16:creationId xmlns:a16="http://schemas.microsoft.com/office/drawing/2014/main" id="{C447AAFF-8C8E-4481-BEE3-375AC29C7784}"/>
              </a:ext>
            </a:extLst>
          </p:cNvPr>
          <p:cNvSpPr>
            <a:spLocks noGrp="1"/>
          </p:cNvSpPr>
          <p:nvPr>
            <p:ph type="dt" sz="half" idx="10"/>
          </p:nvPr>
        </p:nvSpPr>
        <p:spPr/>
        <p:txBody>
          <a:bodyPr/>
          <a:lstStyle/>
          <a:p>
            <a:fld id="{5B034638-A426-4C79-B348-281C82C2B898}" type="datetime1">
              <a:rPr lang="sv-SE" smtClean="0"/>
              <a:t>2024-12-09</a:t>
            </a:fld>
            <a:endParaRPr lang="sv-SE" dirty="0"/>
          </a:p>
        </p:txBody>
      </p:sp>
      <p:sp>
        <p:nvSpPr>
          <p:cNvPr id="3" name="Platshållare för bildnummer 2">
            <a:extLst>
              <a:ext uri="{FF2B5EF4-FFF2-40B4-BE49-F238E27FC236}">
                <a16:creationId xmlns:a16="http://schemas.microsoft.com/office/drawing/2014/main" id="{DA71CD7F-057D-450D-BBD0-F59BCA2FBFA1}"/>
              </a:ext>
            </a:extLst>
          </p:cNvPr>
          <p:cNvSpPr>
            <a:spLocks noGrp="1"/>
          </p:cNvSpPr>
          <p:nvPr>
            <p:ph type="sldNum" sz="quarter" idx="12"/>
          </p:nvPr>
        </p:nvSpPr>
        <p:spPr/>
        <p:txBody>
          <a:bodyPr/>
          <a:lstStyle/>
          <a:p>
            <a:fld id="{328EC690-4205-452D-8738-44AC2C0A25D9}" type="slidenum">
              <a:rPr lang="sv-SE" smtClean="0"/>
              <a:pPr/>
              <a:t>3</a:t>
            </a:fld>
            <a:endParaRPr lang="sv-SE" dirty="0"/>
          </a:p>
        </p:txBody>
      </p:sp>
      <p:graphicFrame>
        <p:nvGraphicFramePr>
          <p:cNvPr id="10" name="Platshållare för innehåll 9">
            <a:extLst>
              <a:ext uri="{FF2B5EF4-FFF2-40B4-BE49-F238E27FC236}">
                <a16:creationId xmlns:a16="http://schemas.microsoft.com/office/drawing/2014/main" id="{7261B1B5-4071-4813-97BB-12717DDB2ACF}"/>
              </a:ext>
            </a:extLst>
          </p:cNvPr>
          <p:cNvGraphicFramePr>
            <a:graphicFrameLocks noGrp="1"/>
          </p:cNvGraphicFramePr>
          <p:nvPr>
            <p:ph sz="quarter" idx="13"/>
            <p:extLst>
              <p:ext uri="{D42A27DB-BD31-4B8C-83A1-F6EECF244321}">
                <p14:modId xmlns:p14="http://schemas.microsoft.com/office/powerpoint/2010/main" val="2353079246"/>
              </p:ext>
            </p:extLst>
          </p:nvPr>
        </p:nvGraphicFramePr>
        <p:xfrm>
          <a:off x="333375" y="1327150"/>
          <a:ext cx="8477250" cy="32972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24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CA3190C-37C8-479F-A2F6-6461C67633A8}"/>
              </a:ext>
            </a:extLst>
          </p:cNvPr>
          <p:cNvSpPr>
            <a:spLocks noGrp="1"/>
          </p:cNvSpPr>
          <p:nvPr>
            <p:ph type="dt" sz="half" idx="10"/>
          </p:nvPr>
        </p:nvSpPr>
        <p:spPr>
          <a:xfrm>
            <a:off x="335757" y="4868027"/>
            <a:ext cx="540000" cy="81000"/>
          </a:xfrm>
        </p:spPr>
        <p:txBody>
          <a:bodyPr anchor="ctr">
            <a:normAutofit/>
          </a:bodyPr>
          <a:lstStyle/>
          <a:p>
            <a:pPr>
              <a:spcAft>
                <a:spcPts val="600"/>
              </a:spcAft>
            </a:pPr>
            <a:fld id="{5B034638-A426-4C79-B348-281C82C2B898}" type="datetime1">
              <a:rPr lang="sv-SE" smtClean="0"/>
              <a:pPr>
                <a:spcAft>
                  <a:spcPts val="600"/>
                </a:spcAft>
              </a:pPr>
              <a:t>2024-12-09</a:t>
            </a:fld>
            <a:endParaRPr lang="sv-SE"/>
          </a:p>
        </p:txBody>
      </p:sp>
      <p:sp>
        <p:nvSpPr>
          <p:cNvPr id="6" name="Platshållare för innehåll 5">
            <a:extLst>
              <a:ext uri="{FF2B5EF4-FFF2-40B4-BE49-F238E27FC236}">
                <a16:creationId xmlns:a16="http://schemas.microsoft.com/office/drawing/2014/main" id="{2A292083-3B36-43A0-A347-C2197A1B353F}"/>
              </a:ext>
            </a:extLst>
          </p:cNvPr>
          <p:cNvSpPr>
            <a:spLocks noGrp="1"/>
          </p:cNvSpPr>
          <p:nvPr>
            <p:ph sz="quarter" idx="13"/>
          </p:nvPr>
        </p:nvSpPr>
        <p:spPr>
          <a:xfrm>
            <a:off x="334963" y="2006402"/>
            <a:ext cx="3852000" cy="2351286"/>
          </a:xfrm>
        </p:spPr>
        <p:txBody>
          <a:bodyPr>
            <a:normAutofit/>
          </a:bodyPr>
          <a:lstStyle/>
          <a:p>
            <a:pPr marL="0" indent="0">
              <a:buNone/>
            </a:pPr>
            <a:r>
              <a:rPr lang="sv-SE" sz="1400" b="1" dirty="0"/>
              <a:t>70,5 procent av den alkohol som </a:t>
            </a:r>
            <a:r>
              <a:rPr lang="sv-SE" sz="1400" dirty="0"/>
              <a:t>konsumeras i Sverige kommer från Systembolaget. (2023)</a:t>
            </a:r>
          </a:p>
          <a:p>
            <a:endParaRPr lang="sv-SE" dirty="0"/>
          </a:p>
        </p:txBody>
      </p:sp>
      <p:sp>
        <p:nvSpPr>
          <p:cNvPr id="5" name="Rubrik 4">
            <a:extLst>
              <a:ext uri="{FF2B5EF4-FFF2-40B4-BE49-F238E27FC236}">
                <a16:creationId xmlns:a16="http://schemas.microsoft.com/office/drawing/2014/main" id="{02632191-3ECA-43EF-89B4-D776316EF2B6}"/>
              </a:ext>
            </a:extLst>
          </p:cNvPr>
          <p:cNvSpPr>
            <a:spLocks noGrp="1"/>
          </p:cNvSpPr>
          <p:nvPr>
            <p:ph type="title"/>
          </p:nvPr>
        </p:nvSpPr>
        <p:spPr>
          <a:xfrm>
            <a:off x="334801" y="664353"/>
            <a:ext cx="3852000" cy="1070907"/>
          </a:xfrm>
        </p:spPr>
        <p:txBody>
          <a:bodyPr anchor="t">
            <a:normAutofit/>
          </a:bodyPr>
          <a:lstStyle/>
          <a:p>
            <a:r>
              <a:rPr lang="sv-SE" dirty="0"/>
              <a:t>Systembolagets andel 70%</a:t>
            </a:r>
          </a:p>
        </p:txBody>
      </p:sp>
      <p:sp>
        <p:nvSpPr>
          <p:cNvPr id="3" name="Platshållare för bildnummer 2" hidden="1">
            <a:extLst>
              <a:ext uri="{FF2B5EF4-FFF2-40B4-BE49-F238E27FC236}">
                <a16:creationId xmlns:a16="http://schemas.microsoft.com/office/drawing/2014/main" id="{7A9C296D-8496-4570-B341-9AD3A0E78EFE}"/>
              </a:ext>
            </a:extLst>
          </p:cNvPr>
          <p:cNvSpPr>
            <a:spLocks noGrp="1"/>
          </p:cNvSpPr>
          <p:nvPr>
            <p:ph type="sldNum" sz="quarter" idx="4294967295"/>
          </p:nvPr>
        </p:nvSpPr>
        <p:spPr>
          <a:xfrm>
            <a:off x="4369301" y="4870441"/>
            <a:ext cx="405001" cy="81000"/>
          </a:xfrm>
        </p:spPr>
        <p:txBody>
          <a:bodyPr/>
          <a:lstStyle/>
          <a:p>
            <a:pPr>
              <a:spcAft>
                <a:spcPts val="600"/>
              </a:spcAft>
            </a:pPr>
            <a:fld id="{328EC690-4205-452D-8738-44AC2C0A25D9}" type="slidenum">
              <a:rPr lang="sv-SE" smtClean="0"/>
              <a:pPr>
                <a:spcAft>
                  <a:spcPts val="600"/>
                </a:spcAft>
              </a:pPr>
              <a:t>4</a:t>
            </a:fld>
            <a:endParaRPr lang="sv-SE"/>
          </a:p>
        </p:txBody>
      </p:sp>
      <p:pic>
        <p:nvPicPr>
          <p:cNvPr id="12" name="Platshållare för bild 11" descr="En bild som visar text, skärmbild, diagram, Teckensnitt&#10;&#10;Automatiskt genererad beskrivning">
            <a:extLst>
              <a:ext uri="{FF2B5EF4-FFF2-40B4-BE49-F238E27FC236}">
                <a16:creationId xmlns:a16="http://schemas.microsoft.com/office/drawing/2014/main" id="{7FA896EC-4ACF-4A33-56B0-C22E8AFE9900}"/>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1449" b="1449"/>
          <a:stretch>
            <a:fillRect/>
          </a:stretch>
        </p:blipFill>
        <p:spPr/>
      </p:pic>
    </p:spTree>
    <p:extLst>
      <p:ext uri="{BB962C8B-B14F-4D97-AF65-F5344CB8AC3E}">
        <p14:creationId xmlns:p14="http://schemas.microsoft.com/office/powerpoint/2010/main" val="2872378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17240A05-82DD-4D5C-9108-244E298475E9}"/>
              </a:ext>
            </a:extLst>
          </p:cNvPr>
          <p:cNvSpPr>
            <a:spLocks noGrp="1"/>
          </p:cNvSpPr>
          <p:nvPr>
            <p:ph type="dt" sz="half" idx="10"/>
          </p:nvPr>
        </p:nvSpPr>
        <p:spPr/>
        <p:txBody>
          <a:bodyPr/>
          <a:lstStyle/>
          <a:p>
            <a:fld id="{5B034638-A426-4C79-B348-281C82C2B898}" type="datetime1">
              <a:rPr lang="sv-SE" smtClean="0"/>
              <a:pPr/>
              <a:t>2024-12-09</a:t>
            </a:fld>
            <a:endParaRPr lang="sv-SE" dirty="0"/>
          </a:p>
        </p:txBody>
      </p:sp>
      <p:sp>
        <p:nvSpPr>
          <p:cNvPr id="5" name="Platshållare för bildnummer 4">
            <a:extLst>
              <a:ext uri="{FF2B5EF4-FFF2-40B4-BE49-F238E27FC236}">
                <a16:creationId xmlns:a16="http://schemas.microsoft.com/office/drawing/2014/main" id="{12651113-CE88-4B6C-9AB4-51242DE779AD}"/>
              </a:ext>
            </a:extLst>
          </p:cNvPr>
          <p:cNvSpPr>
            <a:spLocks noGrp="1"/>
          </p:cNvSpPr>
          <p:nvPr>
            <p:ph type="sldNum" sz="quarter" idx="12"/>
          </p:nvPr>
        </p:nvSpPr>
        <p:spPr/>
        <p:txBody>
          <a:bodyPr/>
          <a:lstStyle/>
          <a:p>
            <a:fld id="{328EC690-4205-452D-8738-44AC2C0A25D9}" type="slidenum">
              <a:rPr lang="sv-SE" smtClean="0"/>
              <a:pPr/>
              <a:t>5</a:t>
            </a:fld>
            <a:endParaRPr lang="sv-SE" dirty="0"/>
          </a:p>
        </p:txBody>
      </p:sp>
      <p:sp>
        <p:nvSpPr>
          <p:cNvPr id="16" name="Platshållare för text 15">
            <a:extLst>
              <a:ext uri="{FF2B5EF4-FFF2-40B4-BE49-F238E27FC236}">
                <a16:creationId xmlns:a16="http://schemas.microsoft.com/office/drawing/2014/main" id="{2D297DB4-3183-47C0-BF34-A35CD5493CA0}"/>
              </a:ext>
            </a:extLst>
          </p:cNvPr>
          <p:cNvSpPr>
            <a:spLocks noGrp="1"/>
          </p:cNvSpPr>
          <p:nvPr>
            <p:ph type="body" sz="quarter" idx="13"/>
          </p:nvPr>
        </p:nvSpPr>
        <p:spPr/>
        <p:txBody>
          <a:bodyPr/>
          <a:lstStyle/>
          <a:p>
            <a:r>
              <a:rPr lang="sv-SE" sz="1400" dirty="0"/>
              <a:t>Män dricker nästan dubbelt så mycket som kvinnor.</a:t>
            </a:r>
          </a:p>
          <a:p>
            <a:endParaRPr lang="sv-SE" dirty="0"/>
          </a:p>
        </p:txBody>
      </p:sp>
      <p:sp>
        <p:nvSpPr>
          <p:cNvPr id="17" name="Platshållare för text 16">
            <a:extLst>
              <a:ext uri="{FF2B5EF4-FFF2-40B4-BE49-F238E27FC236}">
                <a16:creationId xmlns:a16="http://schemas.microsoft.com/office/drawing/2014/main" id="{3870E29D-326E-4384-86ED-317590E21340}"/>
              </a:ext>
            </a:extLst>
          </p:cNvPr>
          <p:cNvSpPr>
            <a:spLocks noGrp="1"/>
          </p:cNvSpPr>
          <p:nvPr>
            <p:ph type="body" sz="quarter" idx="14"/>
          </p:nvPr>
        </p:nvSpPr>
        <p:spPr>
          <a:xfrm>
            <a:off x="3491801" y="2686354"/>
            <a:ext cx="2160000" cy="1720985"/>
          </a:xfrm>
        </p:spPr>
        <p:txBody>
          <a:bodyPr>
            <a:normAutofit/>
          </a:bodyPr>
          <a:lstStyle/>
          <a:p>
            <a:r>
              <a:rPr lang="sv-SE" sz="1400" dirty="0"/>
              <a:t>Skillnaderna mellan åldersgrupperna har minskat.</a:t>
            </a:r>
          </a:p>
          <a:p>
            <a:endParaRPr lang="sv-SE" sz="1400" dirty="0"/>
          </a:p>
        </p:txBody>
      </p:sp>
      <p:sp>
        <p:nvSpPr>
          <p:cNvPr id="20" name="Platshållare för text 19">
            <a:extLst>
              <a:ext uri="{FF2B5EF4-FFF2-40B4-BE49-F238E27FC236}">
                <a16:creationId xmlns:a16="http://schemas.microsoft.com/office/drawing/2014/main" id="{DE257E19-0472-439F-8497-6B27DC3FA5AB}"/>
              </a:ext>
            </a:extLst>
          </p:cNvPr>
          <p:cNvSpPr>
            <a:spLocks noGrp="1"/>
          </p:cNvSpPr>
          <p:nvPr>
            <p:ph type="body" sz="quarter" idx="17"/>
          </p:nvPr>
        </p:nvSpPr>
        <p:spPr/>
        <p:txBody>
          <a:bodyPr/>
          <a:lstStyle/>
          <a:p>
            <a:r>
              <a:rPr lang="sv-SE" dirty="0"/>
              <a:t>Män och kvinnor</a:t>
            </a:r>
          </a:p>
        </p:txBody>
      </p:sp>
      <p:sp>
        <p:nvSpPr>
          <p:cNvPr id="21" name="Platshållare för text 20">
            <a:extLst>
              <a:ext uri="{FF2B5EF4-FFF2-40B4-BE49-F238E27FC236}">
                <a16:creationId xmlns:a16="http://schemas.microsoft.com/office/drawing/2014/main" id="{B6CE60F2-7F8A-4BA2-AE91-03434E587B03}"/>
              </a:ext>
            </a:extLst>
          </p:cNvPr>
          <p:cNvSpPr>
            <a:spLocks noGrp="1"/>
          </p:cNvSpPr>
          <p:nvPr>
            <p:ph type="body" sz="quarter" idx="18"/>
          </p:nvPr>
        </p:nvSpPr>
        <p:spPr/>
        <p:txBody>
          <a:bodyPr/>
          <a:lstStyle/>
          <a:p>
            <a:r>
              <a:rPr lang="sv-SE" dirty="0"/>
              <a:t>Unga och gamla</a:t>
            </a:r>
          </a:p>
        </p:txBody>
      </p:sp>
      <p:sp>
        <p:nvSpPr>
          <p:cNvPr id="2" name="Platshållare för text 1">
            <a:extLst>
              <a:ext uri="{FF2B5EF4-FFF2-40B4-BE49-F238E27FC236}">
                <a16:creationId xmlns:a16="http://schemas.microsoft.com/office/drawing/2014/main" id="{A52DAB0D-225D-4625-9DA5-883C9620A3B0}"/>
              </a:ext>
            </a:extLst>
          </p:cNvPr>
          <p:cNvSpPr>
            <a:spLocks noGrp="1"/>
          </p:cNvSpPr>
          <p:nvPr>
            <p:ph type="body" sz="quarter" idx="19"/>
          </p:nvPr>
        </p:nvSpPr>
        <p:spPr/>
        <p:txBody>
          <a:bodyPr>
            <a:normAutofit/>
          </a:bodyPr>
          <a:lstStyle/>
          <a:p>
            <a:r>
              <a:rPr lang="sv-SE" sz="1400" dirty="0"/>
              <a:t>I storstäder dricker man mest.</a:t>
            </a:r>
          </a:p>
        </p:txBody>
      </p:sp>
      <p:sp>
        <p:nvSpPr>
          <p:cNvPr id="7" name="Platshållare för text 6">
            <a:extLst>
              <a:ext uri="{FF2B5EF4-FFF2-40B4-BE49-F238E27FC236}">
                <a16:creationId xmlns:a16="http://schemas.microsoft.com/office/drawing/2014/main" id="{164ECDCC-FD19-4C4D-8B4B-9A210A4545AF}"/>
              </a:ext>
            </a:extLst>
          </p:cNvPr>
          <p:cNvSpPr>
            <a:spLocks noGrp="1"/>
          </p:cNvSpPr>
          <p:nvPr>
            <p:ph type="body" sz="quarter" idx="21"/>
          </p:nvPr>
        </p:nvSpPr>
        <p:spPr/>
        <p:txBody>
          <a:bodyPr>
            <a:normAutofit fontScale="92500"/>
          </a:bodyPr>
          <a:lstStyle/>
          <a:p>
            <a:r>
              <a:rPr lang="sv-SE" dirty="0"/>
              <a:t>Glesbygd och storstad</a:t>
            </a:r>
          </a:p>
        </p:txBody>
      </p:sp>
      <p:sp>
        <p:nvSpPr>
          <p:cNvPr id="6" name="Rubrik 5">
            <a:extLst>
              <a:ext uri="{FF2B5EF4-FFF2-40B4-BE49-F238E27FC236}">
                <a16:creationId xmlns:a16="http://schemas.microsoft.com/office/drawing/2014/main" id="{BFC2975F-DBDF-4A2A-A6D8-F910EE4535BE}"/>
              </a:ext>
            </a:extLst>
          </p:cNvPr>
          <p:cNvSpPr>
            <a:spLocks noGrp="1"/>
          </p:cNvSpPr>
          <p:nvPr>
            <p:ph type="title"/>
          </p:nvPr>
        </p:nvSpPr>
        <p:spPr/>
        <p:txBody>
          <a:bodyPr/>
          <a:lstStyle/>
          <a:p>
            <a:r>
              <a:rPr lang="sv-SE" dirty="0"/>
              <a:t>Olika konsumtion i olika grupper</a:t>
            </a:r>
          </a:p>
        </p:txBody>
      </p:sp>
      <p:pic>
        <p:nvPicPr>
          <p:cNvPr id="8" name="Bild 7" descr="Kön med hel fyllning">
            <a:extLst>
              <a:ext uri="{FF2B5EF4-FFF2-40B4-BE49-F238E27FC236}">
                <a16:creationId xmlns:a16="http://schemas.microsoft.com/office/drawing/2014/main" id="{81FE57F5-946D-5533-94B6-BEEB6BA7C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8534" y="1366175"/>
            <a:ext cx="786645" cy="786645"/>
          </a:xfrm>
          <a:prstGeom prst="rect">
            <a:avLst/>
          </a:prstGeom>
        </p:spPr>
      </p:pic>
      <p:pic>
        <p:nvPicPr>
          <p:cNvPr id="12" name="Platshållare för bild 11" descr="Kvinna med käpp med hel fyllning">
            <a:extLst>
              <a:ext uri="{FF2B5EF4-FFF2-40B4-BE49-F238E27FC236}">
                <a16:creationId xmlns:a16="http://schemas.microsoft.com/office/drawing/2014/main" id="{B11DE706-5985-B991-48D2-3377BE7043FE}"/>
              </a:ext>
            </a:extLst>
          </p:cNvPr>
          <p:cNvPicPr>
            <a:picLocks noGrp="1" noChangeAspect="1"/>
          </p:cNvPicPr>
          <p:nvPr>
            <p:ph type="pic" sz="quarter" idx="15"/>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226613" y="1382857"/>
            <a:ext cx="720725" cy="720725"/>
          </a:xfrm>
        </p:spPr>
      </p:pic>
      <p:pic>
        <p:nvPicPr>
          <p:cNvPr id="29" name="Platshållare för bild 28" descr="Stad med hel fyllning">
            <a:extLst>
              <a:ext uri="{FF2B5EF4-FFF2-40B4-BE49-F238E27FC236}">
                <a16:creationId xmlns:a16="http://schemas.microsoft.com/office/drawing/2014/main" id="{6F2595E5-3A58-D90E-AE4F-0A4D5FB26001}"/>
              </a:ext>
            </a:extLst>
          </p:cNvPr>
          <p:cNvPicPr>
            <a:picLocks noGrp="1" noChangeAspect="1"/>
          </p:cNvPicPr>
          <p:nvPr>
            <p:ph type="pic" sz="quarter" idx="16"/>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701017" y="1432095"/>
            <a:ext cx="720725" cy="720725"/>
          </a:xfrm>
        </p:spPr>
      </p:pic>
    </p:spTree>
    <p:extLst>
      <p:ext uri="{BB962C8B-B14F-4D97-AF65-F5344CB8AC3E}">
        <p14:creationId xmlns:p14="http://schemas.microsoft.com/office/powerpoint/2010/main" val="566512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05D11F3-4047-7C96-885C-1D8E787F21D4}"/>
              </a:ext>
            </a:extLst>
          </p:cNvPr>
          <p:cNvSpPr>
            <a:spLocks noGrp="1"/>
          </p:cNvSpPr>
          <p:nvPr>
            <p:ph type="dt" sz="half" idx="10"/>
          </p:nvPr>
        </p:nvSpPr>
        <p:spPr/>
        <p:txBody>
          <a:bodyPr/>
          <a:lstStyle/>
          <a:p>
            <a:fld id="{428915A1-49CF-40D9-AC73-B53B44EE91DA}" type="datetime1">
              <a:rPr lang="sv-SE" smtClean="0"/>
              <a:t>2024-12-09</a:t>
            </a:fld>
            <a:endParaRPr lang="sv-SE" dirty="0"/>
          </a:p>
        </p:txBody>
      </p:sp>
      <p:sp>
        <p:nvSpPr>
          <p:cNvPr id="3" name="Platshållare för bildnummer 2">
            <a:extLst>
              <a:ext uri="{FF2B5EF4-FFF2-40B4-BE49-F238E27FC236}">
                <a16:creationId xmlns:a16="http://schemas.microsoft.com/office/drawing/2014/main" id="{CE207BAF-E939-FF50-FAC3-A548F1B1946B}"/>
              </a:ext>
            </a:extLst>
          </p:cNvPr>
          <p:cNvSpPr>
            <a:spLocks noGrp="1"/>
          </p:cNvSpPr>
          <p:nvPr>
            <p:ph type="sldNum" sz="quarter" idx="12"/>
          </p:nvPr>
        </p:nvSpPr>
        <p:spPr/>
        <p:txBody>
          <a:bodyPr/>
          <a:lstStyle/>
          <a:p>
            <a:fld id="{328EC690-4205-452D-8738-44AC2C0A25D9}" type="slidenum">
              <a:rPr lang="sv-SE" smtClean="0"/>
              <a:t>6</a:t>
            </a:fld>
            <a:endParaRPr lang="sv-SE" dirty="0"/>
          </a:p>
        </p:txBody>
      </p:sp>
      <p:sp>
        <p:nvSpPr>
          <p:cNvPr id="14" name="Rubrik 13">
            <a:extLst>
              <a:ext uri="{FF2B5EF4-FFF2-40B4-BE49-F238E27FC236}">
                <a16:creationId xmlns:a16="http://schemas.microsoft.com/office/drawing/2014/main" id="{87C1B384-303E-0157-A95D-8A51F583E925}"/>
              </a:ext>
            </a:extLst>
          </p:cNvPr>
          <p:cNvSpPr>
            <a:spLocks noGrp="1"/>
          </p:cNvSpPr>
          <p:nvPr>
            <p:ph type="title"/>
          </p:nvPr>
        </p:nvSpPr>
        <p:spPr/>
        <p:txBody>
          <a:bodyPr/>
          <a:lstStyle/>
          <a:p>
            <a:r>
              <a:rPr lang="sv-SE" dirty="0"/>
              <a:t>Vill du veta mer?</a:t>
            </a:r>
          </a:p>
        </p:txBody>
      </p:sp>
      <p:sp>
        <p:nvSpPr>
          <p:cNvPr id="15" name="Platshållare för text 14">
            <a:extLst>
              <a:ext uri="{FF2B5EF4-FFF2-40B4-BE49-F238E27FC236}">
                <a16:creationId xmlns:a16="http://schemas.microsoft.com/office/drawing/2014/main" id="{54F3D0FB-AE7C-0431-C702-3EFFDE1B16ED}"/>
              </a:ext>
            </a:extLst>
          </p:cNvPr>
          <p:cNvSpPr>
            <a:spLocks noGrp="1"/>
          </p:cNvSpPr>
          <p:nvPr>
            <p:ph sz="quarter" idx="16"/>
          </p:nvPr>
        </p:nvSpPr>
        <p:spPr>
          <a:xfrm>
            <a:off x="4774302" y="665018"/>
            <a:ext cx="4076700" cy="3813464"/>
          </a:xfrm>
        </p:spPr>
        <p:txBody>
          <a:bodyPr/>
          <a:lstStyle/>
          <a:p>
            <a:pPr marL="0" indent="0">
              <a:buNone/>
            </a:pPr>
            <a:r>
              <a:rPr lang="en-US" sz="1600" dirty="0" err="1"/>
              <a:t>Läs</a:t>
            </a:r>
            <a:r>
              <a:rPr lang="en-US" sz="1600" dirty="0"/>
              <a:t> </a:t>
            </a:r>
            <a:r>
              <a:rPr lang="en-US" sz="1600" dirty="0" err="1"/>
              <a:t>mer</a:t>
            </a:r>
            <a:r>
              <a:rPr lang="en-US" sz="1600" dirty="0"/>
              <a:t> </a:t>
            </a:r>
            <a:r>
              <a:rPr lang="en-US" sz="1600" dirty="0" err="1"/>
              <a:t>på</a:t>
            </a:r>
            <a:r>
              <a:rPr lang="en-US" sz="1600" dirty="0"/>
              <a:t> omsystembolaget.se:</a:t>
            </a:r>
            <a:endParaRPr lang="sv-SE" sz="1600" dirty="0">
              <a:hlinkClick r:id="rId3">
                <a:extLst>
                  <a:ext uri="{A12FA001-AC4F-418D-AE19-62706E023703}">
                    <ahyp:hlinkClr xmlns:ahyp="http://schemas.microsoft.com/office/drawing/2018/hyperlinkcolor" val="tx"/>
                  </a:ext>
                </a:extLst>
              </a:hlinkClick>
            </a:endParaRPr>
          </a:p>
          <a:p>
            <a:r>
              <a:rPr lang="sv-SE" sz="1600" dirty="0">
                <a:hlinkClick r:id="rId3">
                  <a:extLst>
                    <a:ext uri="{A12FA001-AC4F-418D-AE19-62706E023703}">
                      <ahyp:hlinkClr xmlns:ahyp="http://schemas.microsoft.com/office/drawing/2018/hyperlinkcolor" val="tx"/>
                    </a:ext>
                  </a:extLst>
                </a:hlinkClick>
              </a:rPr>
              <a:t>Alkoholkonsumtionen i Sverige</a:t>
            </a:r>
            <a:endParaRPr lang="sv-SE" sz="1600" dirty="0"/>
          </a:p>
          <a:p>
            <a:r>
              <a:rPr lang="sv-SE" sz="1600" dirty="0">
                <a:hlinkClick r:id="rId4">
                  <a:extLst>
                    <a:ext uri="{A12FA001-AC4F-418D-AE19-62706E023703}">
                      <ahyp:hlinkClr xmlns:ahyp="http://schemas.microsoft.com/office/drawing/2018/hyperlinkcolor" val="tx"/>
                    </a:ext>
                  </a:extLst>
                </a:hlinkClick>
              </a:rPr>
              <a:t>Alkoholindex mäter synen på alkohol</a:t>
            </a:r>
            <a:endParaRPr lang="sv-SE" sz="1600" dirty="0"/>
          </a:p>
          <a:p>
            <a:pPr marL="0" indent="0">
              <a:buNone/>
            </a:pPr>
            <a:endParaRPr lang="sv-SE" sz="1600" dirty="0"/>
          </a:p>
          <a:p>
            <a:pPr marL="0" indent="0">
              <a:buNone/>
            </a:pPr>
            <a:r>
              <a:rPr lang="sv-SE" sz="1600" dirty="0"/>
              <a:t>Titta på filmade föreläsningar</a:t>
            </a:r>
          </a:p>
          <a:p>
            <a:r>
              <a:rPr lang="sv-SE" sz="1600" dirty="0">
                <a:hlinkClick r:id="rId5">
                  <a:extLst>
                    <a:ext uri="{A12FA001-AC4F-418D-AE19-62706E023703}">
                      <ahyp:hlinkClr xmlns:ahyp="http://schemas.microsoft.com/office/drawing/2018/hyperlinkcolor" val="tx"/>
                    </a:ext>
                  </a:extLst>
                </a:hlinkClick>
              </a:rPr>
              <a:t>Alkoholkonsumtionen bland vuxna, Mats Ramstedt, KI</a:t>
            </a:r>
            <a:endParaRPr lang="sv-SE" sz="1600" dirty="0"/>
          </a:p>
          <a:p>
            <a:r>
              <a:rPr lang="sv-SE" sz="1600" dirty="0">
                <a:hlinkClick r:id="rId6">
                  <a:extLst>
                    <a:ext uri="{A12FA001-AC4F-418D-AE19-62706E023703}">
                      <ahyp:hlinkClr xmlns:ahyp="http://schemas.microsoft.com/office/drawing/2018/hyperlinkcolor" val="tx"/>
                    </a:ext>
                  </a:extLst>
                </a:hlinkClick>
              </a:rPr>
              <a:t>Alkoholkonsumtionen bland unga, Lars Sjödin, KI</a:t>
            </a:r>
            <a:endParaRPr lang="sv-SE" sz="1600" dirty="0"/>
          </a:p>
        </p:txBody>
      </p:sp>
      <p:grpSp>
        <p:nvGrpSpPr>
          <p:cNvPr id="18" name="Bild 248">
            <a:extLst>
              <a:ext uri="{FF2B5EF4-FFF2-40B4-BE49-F238E27FC236}">
                <a16:creationId xmlns:a16="http://schemas.microsoft.com/office/drawing/2014/main" id="{0F671777-17A0-EA5A-C417-77C25670BE13}"/>
              </a:ext>
            </a:extLst>
          </p:cNvPr>
          <p:cNvGrpSpPr>
            <a:grpSpLocks noChangeAspect="1"/>
          </p:cNvGrpSpPr>
          <p:nvPr>
            <p:custDataLst>
              <p:tags r:id="rId1"/>
            </p:custDataLst>
          </p:nvPr>
        </p:nvGrpSpPr>
        <p:grpSpPr>
          <a:xfrm>
            <a:off x="1981626" y="1054100"/>
            <a:ext cx="740828" cy="635000"/>
            <a:chOff x="6916397" y="4768551"/>
            <a:chExt cx="870530" cy="746174"/>
          </a:xfrm>
          <a:solidFill>
            <a:srgbClr val="000000"/>
          </a:solidFill>
        </p:grpSpPr>
        <p:sp>
          <p:nvSpPr>
            <p:cNvPr id="19" name="Frihandsfigur: Form 18">
              <a:extLst>
                <a:ext uri="{FF2B5EF4-FFF2-40B4-BE49-F238E27FC236}">
                  <a16:creationId xmlns:a16="http://schemas.microsoft.com/office/drawing/2014/main" id="{F30C1F68-3921-CC62-857B-5AF0DAFA50EE}"/>
                </a:ext>
              </a:extLst>
            </p:cNvPr>
            <p:cNvSpPr/>
            <p:nvPr/>
          </p:nvSpPr>
          <p:spPr>
            <a:xfrm flipV="1">
              <a:off x="7009669" y="4892918"/>
              <a:ext cx="264266" cy="31086"/>
            </a:xfrm>
            <a:custGeom>
              <a:avLst/>
              <a:gdLst>
                <a:gd name="connsiteX0" fmla="*/ 9 w 264266"/>
                <a:gd name="connsiteY0" fmla="*/ -46 h 31086"/>
                <a:gd name="connsiteX1" fmla="*/ 264275 w 264266"/>
                <a:gd name="connsiteY1" fmla="*/ -46 h 31086"/>
                <a:gd name="connsiteX2" fmla="*/ 264275 w 264266"/>
                <a:gd name="connsiteY2" fmla="*/ 31041 h 31086"/>
                <a:gd name="connsiteX3" fmla="*/ 9 w 264266"/>
                <a:gd name="connsiteY3" fmla="*/ 31041 h 31086"/>
              </a:gdLst>
              <a:ahLst/>
              <a:cxnLst>
                <a:cxn ang="0">
                  <a:pos x="connsiteX0" y="connsiteY0"/>
                </a:cxn>
                <a:cxn ang="0">
                  <a:pos x="connsiteX1" y="connsiteY1"/>
                </a:cxn>
                <a:cxn ang="0">
                  <a:pos x="connsiteX2" y="connsiteY2"/>
                </a:cxn>
                <a:cxn ang="0">
                  <a:pos x="connsiteX3" y="connsiteY3"/>
                </a:cxn>
              </a:cxnLst>
              <a:rect l="l" t="t" r="r" b="b"/>
              <a:pathLst>
                <a:path w="264266" h="31086">
                  <a:moveTo>
                    <a:pt x="9" y="-46"/>
                  </a:moveTo>
                  <a:lnTo>
                    <a:pt x="264275" y="-46"/>
                  </a:lnTo>
                  <a:lnTo>
                    <a:pt x="264275" y="31041"/>
                  </a:lnTo>
                  <a:lnTo>
                    <a:pt x="9" y="31041"/>
                  </a:lnTo>
                  <a:close/>
                </a:path>
              </a:pathLst>
            </a:custGeom>
            <a:solidFill>
              <a:srgbClr val="000000"/>
            </a:solidFill>
            <a:ln w="8689"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4BABB4AA-B7C9-3F88-4ECE-FA6252269BD9}"/>
                </a:ext>
              </a:extLst>
            </p:cNvPr>
            <p:cNvSpPr/>
            <p:nvPr/>
          </p:nvSpPr>
          <p:spPr>
            <a:xfrm flipV="1">
              <a:off x="7009669" y="4955092"/>
              <a:ext cx="264266" cy="31095"/>
            </a:xfrm>
            <a:custGeom>
              <a:avLst/>
              <a:gdLst>
                <a:gd name="connsiteX0" fmla="*/ 9 w 264266"/>
                <a:gd name="connsiteY0" fmla="*/ -29 h 31095"/>
                <a:gd name="connsiteX1" fmla="*/ 264275 w 264266"/>
                <a:gd name="connsiteY1" fmla="*/ -29 h 31095"/>
                <a:gd name="connsiteX2" fmla="*/ 264275 w 264266"/>
                <a:gd name="connsiteY2" fmla="*/ 31066 h 31095"/>
                <a:gd name="connsiteX3" fmla="*/ 9 w 264266"/>
                <a:gd name="connsiteY3" fmla="*/ 31066 h 31095"/>
              </a:gdLst>
              <a:ahLst/>
              <a:cxnLst>
                <a:cxn ang="0">
                  <a:pos x="connsiteX0" y="connsiteY0"/>
                </a:cxn>
                <a:cxn ang="0">
                  <a:pos x="connsiteX1" y="connsiteY1"/>
                </a:cxn>
                <a:cxn ang="0">
                  <a:pos x="connsiteX2" y="connsiteY2"/>
                </a:cxn>
                <a:cxn ang="0">
                  <a:pos x="connsiteX3" y="connsiteY3"/>
                </a:cxn>
              </a:cxnLst>
              <a:rect l="l" t="t" r="r" b="b"/>
              <a:pathLst>
                <a:path w="264266" h="31095">
                  <a:moveTo>
                    <a:pt x="9" y="-29"/>
                  </a:moveTo>
                  <a:lnTo>
                    <a:pt x="264275" y="-29"/>
                  </a:lnTo>
                  <a:lnTo>
                    <a:pt x="264275" y="31066"/>
                  </a:lnTo>
                  <a:lnTo>
                    <a:pt x="9" y="31066"/>
                  </a:lnTo>
                  <a:close/>
                </a:path>
              </a:pathLst>
            </a:custGeom>
            <a:solidFill>
              <a:srgbClr val="000000"/>
            </a:solidFill>
            <a:ln w="868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82A71F84-EFCE-2988-B445-0D701A65000D}"/>
                </a:ext>
              </a:extLst>
            </p:cNvPr>
            <p:cNvSpPr/>
            <p:nvPr/>
          </p:nvSpPr>
          <p:spPr>
            <a:xfrm flipV="1">
              <a:off x="7009669" y="5017282"/>
              <a:ext cx="264266" cy="31086"/>
            </a:xfrm>
            <a:custGeom>
              <a:avLst/>
              <a:gdLst>
                <a:gd name="connsiteX0" fmla="*/ 9 w 264266"/>
                <a:gd name="connsiteY0" fmla="*/ -12 h 31086"/>
                <a:gd name="connsiteX1" fmla="*/ 264275 w 264266"/>
                <a:gd name="connsiteY1" fmla="*/ -12 h 31086"/>
                <a:gd name="connsiteX2" fmla="*/ 264275 w 264266"/>
                <a:gd name="connsiteY2" fmla="*/ 31074 h 31086"/>
                <a:gd name="connsiteX3" fmla="*/ 9 w 264266"/>
                <a:gd name="connsiteY3" fmla="*/ 31074 h 31086"/>
              </a:gdLst>
              <a:ahLst/>
              <a:cxnLst>
                <a:cxn ang="0">
                  <a:pos x="connsiteX0" y="connsiteY0"/>
                </a:cxn>
                <a:cxn ang="0">
                  <a:pos x="connsiteX1" y="connsiteY1"/>
                </a:cxn>
                <a:cxn ang="0">
                  <a:pos x="connsiteX2" y="connsiteY2"/>
                </a:cxn>
                <a:cxn ang="0">
                  <a:pos x="connsiteX3" y="connsiteY3"/>
                </a:cxn>
              </a:cxnLst>
              <a:rect l="l" t="t" r="r" b="b"/>
              <a:pathLst>
                <a:path w="264266" h="31086">
                  <a:moveTo>
                    <a:pt x="9" y="-12"/>
                  </a:moveTo>
                  <a:lnTo>
                    <a:pt x="264275" y="-12"/>
                  </a:lnTo>
                  <a:lnTo>
                    <a:pt x="264275" y="31074"/>
                  </a:lnTo>
                  <a:lnTo>
                    <a:pt x="9" y="31074"/>
                  </a:lnTo>
                  <a:close/>
                </a:path>
              </a:pathLst>
            </a:custGeom>
            <a:solidFill>
              <a:srgbClr val="000000"/>
            </a:solidFill>
            <a:ln w="8689"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4B3CA478-4323-4B61-C388-40E0ACCCFAEA}"/>
                </a:ext>
              </a:extLst>
            </p:cNvPr>
            <p:cNvSpPr/>
            <p:nvPr/>
          </p:nvSpPr>
          <p:spPr>
            <a:xfrm flipV="1">
              <a:off x="7009669" y="5079456"/>
              <a:ext cx="264266" cy="31095"/>
            </a:xfrm>
            <a:custGeom>
              <a:avLst/>
              <a:gdLst>
                <a:gd name="connsiteX0" fmla="*/ 9 w 264266"/>
                <a:gd name="connsiteY0" fmla="*/ 4 h 31095"/>
                <a:gd name="connsiteX1" fmla="*/ 264275 w 264266"/>
                <a:gd name="connsiteY1" fmla="*/ 4 h 31095"/>
                <a:gd name="connsiteX2" fmla="*/ 264275 w 264266"/>
                <a:gd name="connsiteY2" fmla="*/ 31100 h 31095"/>
                <a:gd name="connsiteX3" fmla="*/ 9 w 264266"/>
                <a:gd name="connsiteY3" fmla="*/ 31100 h 31095"/>
              </a:gdLst>
              <a:ahLst/>
              <a:cxnLst>
                <a:cxn ang="0">
                  <a:pos x="connsiteX0" y="connsiteY0"/>
                </a:cxn>
                <a:cxn ang="0">
                  <a:pos x="connsiteX1" y="connsiteY1"/>
                </a:cxn>
                <a:cxn ang="0">
                  <a:pos x="connsiteX2" y="connsiteY2"/>
                </a:cxn>
                <a:cxn ang="0">
                  <a:pos x="connsiteX3" y="connsiteY3"/>
                </a:cxn>
              </a:cxnLst>
              <a:rect l="l" t="t" r="r" b="b"/>
              <a:pathLst>
                <a:path w="264266" h="31095">
                  <a:moveTo>
                    <a:pt x="9" y="4"/>
                  </a:moveTo>
                  <a:lnTo>
                    <a:pt x="264275" y="4"/>
                  </a:lnTo>
                  <a:lnTo>
                    <a:pt x="264275" y="31100"/>
                  </a:lnTo>
                  <a:lnTo>
                    <a:pt x="9" y="31100"/>
                  </a:lnTo>
                  <a:close/>
                </a:path>
              </a:pathLst>
            </a:custGeom>
            <a:solidFill>
              <a:srgbClr val="000000"/>
            </a:solidFill>
            <a:ln w="8689"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B34F7DB4-076E-7FB2-430D-3453DD2EF22D}"/>
                </a:ext>
              </a:extLst>
            </p:cNvPr>
            <p:cNvSpPr/>
            <p:nvPr/>
          </p:nvSpPr>
          <p:spPr>
            <a:xfrm flipV="1">
              <a:off x="7009669" y="5141638"/>
              <a:ext cx="264266" cy="31086"/>
            </a:xfrm>
            <a:custGeom>
              <a:avLst/>
              <a:gdLst>
                <a:gd name="connsiteX0" fmla="*/ 9 w 264266"/>
                <a:gd name="connsiteY0" fmla="*/ 21 h 31086"/>
                <a:gd name="connsiteX1" fmla="*/ 264275 w 264266"/>
                <a:gd name="connsiteY1" fmla="*/ 21 h 31086"/>
                <a:gd name="connsiteX2" fmla="*/ 264275 w 264266"/>
                <a:gd name="connsiteY2" fmla="*/ 31107 h 31086"/>
                <a:gd name="connsiteX3" fmla="*/ 9 w 264266"/>
                <a:gd name="connsiteY3" fmla="*/ 31107 h 31086"/>
              </a:gdLst>
              <a:ahLst/>
              <a:cxnLst>
                <a:cxn ang="0">
                  <a:pos x="connsiteX0" y="connsiteY0"/>
                </a:cxn>
                <a:cxn ang="0">
                  <a:pos x="connsiteX1" y="connsiteY1"/>
                </a:cxn>
                <a:cxn ang="0">
                  <a:pos x="connsiteX2" y="connsiteY2"/>
                </a:cxn>
                <a:cxn ang="0">
                  <a:pos x="connsiteX3" y="connsiteY3"/>
                </a:cxn>
              </a:cxnLst>
              <a:rect l="l" t="t" r="r" b="b"/>
              <a:pathLst>
                <a:path w="264266" h="31086">
                  <a:moveTo>
                    <a:pt x="9" y="21"/>
                  </a:moveTo>
                  <a:lnTo>
                    <a:pt x="264275" y="21"/>
                  </a:lnTo>
                  <a:lnTo>
                    <a:pt x="264275" y="31107"/>
                  </a:lnTo>
                  <a:lnTo>
                    <a:pt x="9" y="31107"/>
                  </a:lnTo>
                  <a:close/>
                </a:path>
              </a:pathLst>
            </a:custGeom>
            <a:solidFill>
              <a:srgbClr val="000000"/>
            </a:solidFill>
            <a:ln w="8689"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9EBB3B36-0AE7-17A5-7921-DD4F09FBCDAC}"/>
                </a:ext>
              </a:extLst>
            </p:cNvPr>
            <p:cNvSpPr/>
            <p:nvPr/>
          </p:nvSpPr>
          <p:spPr>
            <a:xfrm flipV="1">
              <a:off x="7009669" y="5203820"/>
              <a:ext cx="264266" cy="31086"/>
            </a:xfrm>
            <a:custGeom>
              <a:avLst/>
              <a:gdLst>
                <a:gd name="connsiteX0" fmla="*/ 9 w 264266"/>
                <a:gd name="connsiteY0" fmla="*/ 37 h 31086"/>
                <a:gd name="connsiteX1" fmla="*/ 264275 w 264266"/>
                <a:gd name="connsiteY1" fmla="*/ 37 h 31086"/>
                <a:gd name="connsiteX2" fmla="*/ 264275 w 264266"/>
                <a:gd name="connsiteY2" fmla="*/ 31124 h 31086"/>
                <a:gd name="connsiteX3" fmla="*/ 9 w 264266"/>
                <a:gd name="connsiteY3" fmla="*/ 31124 h 31086"/>
              </a:gdLst>
              <a:ahLst/>
              <a:cxnLst>
                <a:cxn ang="0">
                  <a:pos x="connsiteX0" y="connsiteY0"/>
                </a:cxn>
                <a:cxn ang="0">
                  <a:pos x="connsiteX1" y="connsiteY1"/>
                </a:cxn>
                <a:cxn ang="0">
                  <a:pos x="connsiteX2" y="connsiteY2"/>
                </a:cxn>
                <a:cxn ang="0">
                  <a:pos x="connsiteX3" y="connsiteY3"/>
                </a:cxn>
              </a:cxnLst>
              <a:rect l="l" t="t" r="r" b="b"/>
              <a:pathLst>
                <a:path w="264266" h="31086">
                  <a:moveTo>
                    <a:pt x="9" y="37"/>
                  </a:moveTo>
                  <a:lnTo>
                    <a:pt x="264275" y="37"/>
                  </a:lnTo>
                  <a:lnTo>
                    <a:pt x="264275" y="31124"/>
                  </a:lnTo>
                  <a:lnTo>
                    <a:pt x="9" y="31124"/>
                  </a:lnTo>
                  <a:close/>
                </a:path>
              </a:pathLst>
            </a:custGeom>
            <a:solidFill>
              <a:srgbClr val="000000"/>
            </a:solidFill>
            <a:ln w="8689"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7EB4F396-E114-5A18-559C-50713624957E}"/>
                </a:ext>
              </a:extLst>
            </p:cNvPr>
            <p:cNvSpPr/>
            <p:nvPr/>
          </p:nvSpPr>
          <p:spPr>
            <a:xfrm flipV="1">
              <a:off x="7429395" y="4892918"/>
              <a:ext cx="166854" cy="31086"/>
            </a:xfrm>
            <a:custGeom>
              <a:avLst/>
              <a:gdLst>
                <a:gd name="connsiteX0" fmla="*/ 166877 w 166854"/>
                <a:gd name="connsiteY0" fmla="*/ 31041 h 31086"/>
                <a:gd name="connsiteX1" fmla="*/ 23 w 166854"/>
                <a:gd name="connsiteY1" fmla="*/ 31041 h 31086"/>
                <a:gd name="connsiteX2" fmla="*/ 23 w 166854"/>
                <a:gd name="connsiteY2" fmla="*/ -46 h 31086"/>
                <a:gd name="connsiteX3" fmla="*/ 166877 w 166854"/>
                <a:gd name="connsiteY3" fmla="*/ -46 h 31086"/>
              </a:gdLst>
              <a:ahLst/>
              <a:cxnLst>
                <a:cxn ang="0">
                  <a:pos x="connsiteX0" y="connsiteY0"/>
                </a:cxn>
                <a:cxn ang="0">
                  <a:pos x="connsiteX1" y="connsiteY1"/>
                </a:cxn>
                <a:cxn ang="0">
                  <a:pos x="connsiteX2" y="connsiteY2"/>
                </a:cxn>
                <a:cxn ang="0">
                  <a:pos x="connsiteX3" y="connsiteY3"/>
                </a:cxn>
              </a:cxnLst>
              <a:rect l="l" t="t" r="r" b="b"/>
              <a:pathLst>
                <a:path w="166854" h="31086">
                  <a:moveTo>
                    <a:pt x="166877" y="31041"/>
                  </a:moveTo>
                  <a:lnTo>
                    <a:pt x="23" y="31041"/>
                  </a:lnTo>
                  <a:lnTo>
                    <a:pt x="23" y="-46"/>
                  </a:lnTo>
                  <a:lnTo>
                    <a:pt x="166877" y="-46"/>
                  </a:lnTo>
                  <a:close/>
                </a:path>
              </a:pathLst>
            </a:custGeom>
            <a:solidFill>
              <a:srgbClr val="000000"/>
            </a:solidFill>
            <a:ln w="8689"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3708C1D0-97DE-A99C-0DD5-82DD6EE6B54F}"/>
                </a:ext>
              </a:extLst>
            </p:cNvPr>
            <p:cNvSpPr/>
            <p:nvPr/>
          </p:nvSpPr>
          <p:spPr>
            <a:xfrm flipV="1">
              <a:off x="7429395" y="4955092"/>
              <a:ext cx="264266" cy="31095"/>
            </a:xfrm>
            <a:custGeom>
              <a:avLst/>
              <a:gdLst>
                <a:gd name="connsiteX0" fmla="*/ 25 w 264266"/>
                <a:gd name="connsiteY0" fmla="*/ -29 h 31095"/>
                <a:gd name="connsiteX1" fmla="*/ 264292 w 264266"/>
                <a:gd name="connsiteY1" fmla="*/ -29 h 31095"/>
                <a:gd name="connsiteX2" fmla="*/ 264292 w 264266"/>
                <a:gd name="connsiteY2" fmla="*/ 31066 h 31095"/>
                <a:gd name="connsiteX3" fmla="*/ 25 w 264266"/>
                <a:gd name="connsiteY3" fmla="*/ 31066 h 31095"/>
              </a:gdLst>
              <a:ahLst/>
              <a:cxnLst>
                <a:cxn ang="0">
                  <a:pos x="connsiteX0" y="connsiteY0"/>
                </a:cxn>
                <a:cxn ang="0">
                  <a:pos x="connsiteX1" y="connsiteY1"/>
                </a:cxn>
                <a:cxn ang="0">
                  <a:pos x="connsiteX2" y="connsiteY2"/>
                </a:cxn>
                <a:cxn ang="0">
                  <a:pos x="connsiteX3" y="connsiteY3"/>
                </a:cxn>
              </a:cxnLst>
              <a:rect l="l" t="t" r="r" b="b"/>
              <a:pathLst>
                <a:path w="264266" h="31095">
                  <a:moveTo>
                    <a:pt x="25" y="-29"/>
                  </a:moveTo>
                  <a:lnTo>
                    <a:pt x="264292" y="-29"/>
                  </a:lnTo>
                  <a:lnTo>
                    <a:pt x="264292" y="31066"/>
                  </a:lnTo>
                  <a:lnTo>
                    <a:pt x="25" y="31066"/>
                  </a:lnTo>
                  <a:close/>
                </a:path>
              </a:pathLst>
            </a:custGeom>
            <a:solidFill>
              <a:srgbClr val="000000"/>
            </a:solidFill>
            <a:ln w="8689"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96098815-7006-A390-8A75-8FD50062C1AC}"/>
                </a:ext>
              </a:extLst>
            </p:cNvPr>
            <p:cNvSpPr/>
            <p:nvPr/>
          </p:nvSpPr>
          <p:spPr>
            <a:xfrm flipV="1">
              <a:off x="7429395" y="5017282"/>
              <a:ext cx="264266" cy="31086"/>
            </a:xfrm>
            <a:custGeom>
              <a:avLst/>
              <a:gdLst>
                <a:gd name="connsiteX0" fmla="*/ 25 w 264266"/>
                <a:gd name="connsiteY0" fmla="*/ -12 h 31086"/>
                <a:gd name="connsiteX1" fmla="*/ 264292 w 264266"/>
                <a:gd name="connsiteY1" fmla="*/ -12 h 31086"/>
                <a:gd name="connsiteX2" fmla="*/ 264292 w 264266"/>
                <a:gd name="connsiteY2" fmla="*/ 31074 h 31086"/>
                <a:gd name="connsiteX3" fmla="*/ 25 w 264266"/>
                <a:gd name="connsiteY3" fmla="*/ 31074 h 31086"/>
              </a:gdLst>
              <a:ahLst/>
              <a:cxnLst>
                <a:cxn ang="0">
                  <a:pos x="connsiteX0" y="connsiteY0"/>
                </a:cxn>
                <a:cxn ang="0">
                  <a:pos x="connsiteX1" y="connsiteY1"/>
                </a:cxn>
                <a:cxn ang="0">
                  <a:pos x="connsiteX2" y="connsiteY2"/>
                </a:cxn>
                <a:cxn ang="0">
                  <a:pos x="connsiteX3" y="connsiteY3"/>
                </a:cxn>
              </a:cxnLst>
              <a:rect l="l" t="t" r="r" b="b"/>
              <a:pathLst>
                <a:path w="264266" h="31086">
                  <a:moveTo>
                    <a:pt x="25" y="-12"/>
                  </a:moveTo>
                  <a:lnTo>
                    <a:pt x="264292" y="-12"/>
                  </a:lnTo>
                  <a:lnTo>
                    <a:pt x="264292" y="31074"/>
                  </a:lnTo>
                  <a:lnTo>
                    <a:pt x="25" y="31074"/>
                  </a:lnTo>
                  <a:close/>
                </a:path>
              </a:pathLst>
            </a:custGeom>
            <a:solidFill>
              <a:srgbClr val="000000"/>
            </a:solidFill>
            <a:ln w="8689"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B4EAA7AA-A4F5-8255-EFA9-D1D836F0C58E}"/>
                </a:ext>
              </a:extLst>
            </p:cNvPr>
            <p:cNvSpPr/>
            <p:nvPr/>
          </p:nvSpPr>
          <p:spPr>
            <a:xfrm flipV="1">
              <a:off x="7429395" y="5079456"/>
              <a:ext cx="264266" cy="31095"/>
            </a:xfrm>
            <a:custGeom>
              <a:avLst/>
              <a:gdLst>
                <a:gd name="connsiteX0" fmla="*/ 25 w 264266"/>
                <a:gd name="connsiteY0" fmla="*/ 4 h 31095"/>
                <a:gd name="connsiteX1" fmla="*/ 264292 w 264266"/>
                <a:gd name="connsiteY1" fmla="*/ 4 h 31095"/>
                <a:gd name="connsiteX2" fmla="*/ 264292 w 264266"/>
                <a:gd name="connsiteY2" fmla="*/ 31100 h 31095"/>
                <a:gd name="connsiteX3" fmla="*/ 25 w 264266"/>
                <a:gd name="connsiteY3" fmla="*/ 31100 h 31095"/>
              </a:gdLst>
              <a:ahLst/>
              <a:cxnLst>
                <a:cxn ang="0">
                  <a:pos x="connsiteX0" y="connsiteY0"/>
                </a:cxn>
                <a:cxn ang="0">
                  <a:pos x="connsiteX1" y="connsiteY1"/>
                </a:cxn>
                <a:cxn ang="0">
                  <a:pos x="connsiteX2" y="connsiteY2"/>
                </a:cxn>
                <a:cxn ang="0">
                  <a:pos x="connsiteX3" y="connsiteY3"/>
                </a:cxn>
              </a:cxnLst>
              <a:rect l="l" t="t" r="r" b="b"/>
              <a:pathLst>
                <a:path w="264266" h="31095">
                  <a:moveTo>
                    <a:pt x="25" y="4"/>
                  </a:moveTo>
                  <a:lnTo>
                    <a:pt x="264292" y="4"/>
                  </a:lnTo>
                  <a:lnTo>
                    <a:pt x="264292" y="31100"/>
                  </a:lnTo>
                  <a:lnTo>
                    <a:pt x="25" y="31100"/>
                  </a:lnTo>
                  <a:close/>
                </a:path>
              </a:pathLst>
            </a:custGeom>
            <a:solidFill>
              <a:srgbClr val="000000"/>
            </a:solidFill>
            <a:ln w="8689"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57696EBC-FE36-9DE8-8080-4C07817E0905}"/>
                </a:ext>
              </a:extLst>
            </p:cNvPr>
            <p:cNvSpPr/>
            <p:nvPr/>
          </p:nvSpPr>
          <p:spPr>
            <a:xfrm flipV="1">
              <a:off x="7429395" y="5141638"/>
              <a:ext cx="264266" cy="31086"/>
            </a:xfrm>
            <a:custGeom>
              <a:avLst/>
              <a:gdLst>
                <a:gd name="connsiteX0" fmla="*/ 25 w 264266"/>
                <a:gd name="connsiteY0" fmla="*/ 21 h 31086"/>
                <a:gd name="connsiteX1" fmla="*/ 264292 w 264266"/>
                <a:gd name="connsiteY1" fmla="*/ 21 h 31086"/>
                <a:gd name="connsiteX2" fmla="*/ 264292 w 264266"/>
                <a:gd name="connsiteY2" fmla="*/ 31107 h 31086"/>
                <a:gd name="connsiteX3" fmla="*/ 25 w 264266"/>
                <a:gd name="connsiteY3" fmla="*/ 31107 h 31086"/>
              </a:gdLst>
              <a:ahLst/>
              <a:cxnLst>
                <a:cxn ang="0">
                  <a:pos x="connsiteX0" y="connsiteY0"/>
                </a:cxn>
                <a:cxn ang="0">
                  <a:pos x="connsiteX1" y="connsiteY1"/>
                </a:cxn>
                <a:cxn ang="0">
                  <a:pos x="connsiteX2" y="connsiteY2"/>
                </a:cxn>
                <a:cxn ang="0">
                  <a:pos x="connsiteX3" y="connsiteY3"/>
                </a:cxn>
              </a:cxnLst>
              <a:rect l="l" t="t" r="r" b="b"/>
              <a:pathLst>
                <a:path w="264266" h="31086">
                  <a:moveTo>
                    <a:pt x="25" y="21"/>
                  </a:moveTo>
                  <a:lnTo>
                    <a:pt x="264292" y="21"/>
                  </a:lnTo>
                  <a:lnTo>
                    <a:pt x="264292" y="31107"/>
                  </a:lnTo>
                  <a:lnTo>
                    <a:pt x="25" y="31107"/>
                  </a:lnTo>
                  <a:close/>
                </a:path>
              </a:pathLst>
            </a:custGeom>
            <a:solidFill>
              <a:srgbClr val="000000"/>
            </a:solidFill>
            <a:ln w="8689"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532FCCB9-840C-0A4C-6D58-E15567DFED32}"/>
                </a:ext>
              </a:extLst>
            </p:cNvPr>
            <p:cNvSpPr/>
            <p:nvPr/>
          </p:nvSpPr>
          <p:spPr>
            <a:xfrm flipV="1">
              <a:off x="7429395" y="5203820"/>
              <a:ext cx="264266" cy="31086"/>
            </a:xfrm>
            <a:custGeom>
              <a:avLst/>
              <a:gdLst>
                <a:gd name="connsiteX0" fmla="*/ 25 w 264266"/>
                <a:gd name="connsiteY0" fmla="*/ 37 h 31086"/>
                <a:gd name="connsiteX1" fmla="*/ 264292 w 264266"/>
                <a:gd name="connsiteY1" fmla="*/ 37 h 31086"/>
                <a:gd name="connsiteX2" fmla="*/ 264292 w 264266"/>
                <a:gd name="connsiteY2" fmla="*/ 31124 h 31086"/>
                <a:gd name="connsiteX3" fmla="*/ 25 w 264266"/>
                <a:gd name="connsiteY3" fmla="*/ 31124 h 31086"/>
              </a:gdLst>
              <a:ahLst/>
              <a:cxnLst>
                <a:cxn ang="0">
                  <a:pos x="connsiteX0" y="connsiteY0"/>
                </a:cxn>
                <a:cxn ang="0">
                  <a:pos x="connsiteX1" y="connsiteY1"/>
                </a:cxn>
                <a:cxn ang="0">
                  <a:pos x="connsiteX2" y="connsiteY2"/>
                </a:cxn>
                <a:cxn ang="0">
                  <a:pos x="connsiteX3" y="connsiteY3"/>
                </a:cxn>
              </a:cxnLst>
              <a:rect l="l" t="t" r="r" b="b"/>
              <a:pathLst>
                <a:path w="264266" h="31086">
                  <a:moveTo>
                    <a:pt x="25" y="37"/>
                  </a:moveTo>
                  <a:lnTo>
                    <a:pt x="264292" y="37"/>
                  </a:lnTo>
                  <a:lnTo>
                    <a:pt x="264292" y="31124"/>
                  </a:lnTo>
                  <a:lnTo>
                    <a:pt x="25" y="31124"/>
                  </a:lnTo>
                  <a:close/>
                </a:path>
              </a:pathLst>
            </a:custGeom>
            <a:solidFill>
              <a:srgbClr val="000000"/>
            </a:solidFill>
            <a:ln w="8689"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D044E30E-2D85-7D49-90A8-1EAD863B2406}"/>
                </a:ext>
              </a:extLst>
            </p:cNvPr>
            <p:cNvSpPr/>
            <p:nvPr/>
          </p:nvSpPr>
          <p:spPr>
            <a:xfrm flipV="1">
              <a:off x="6916397" y="4768551"/>
              <a:ext cx="870530" cy="746174"/>
            </a:xfrm>
            <a:custGeom>
              <a:avLst/>
              <a:gdLst>
                <a:gd name="connsiteX0" fmla="*/ 839243 w 870530"/>
                <a:gd name="connsiteY0" fmla="*/ 93312 h 746174"/>
                <a:gd name="connsiteX1" fmla="*/ 528647 w 870530"/>
                <a:gd name="connsiteY1" fmla="*/ 93312 h 746174"/>
                <a:gd name="connsiteX2" fmla="*/ 450935 w 870530"/>
                <a:gd name="connsiteY2" fmla="*/ 60502 h 746174"/>
                <a:gd name="connsiteX3" fmla="*/ 450935 w 870530"/>
                <a:gd name="connsiteY3" fmla="*/ 637393 h 746174"/>
                <a:gd name="connsiteX4" fmla="*/ 528647 w 870530"/>
                <a:gd name="connsiteY4" fmla="*/ 715114 h 746174"/>
                <a:gd name="connsiteX5" fmla="*/ 715193 w 870530"/>
                <a:gd name="connsiteY5" fmla="*/ 715079 h 746174"/>
                <a:gd name="connsiteX6" fmla="*/ 715193 w 870530"/>
                <a:gd name="connsiteY6" fmla="*/ 590759 h 746174"/>
                <a:gd name="connsiteX7" fmla="*/ 746279 w 870530"/>
                <a:gd name="connsiteY7" fmla="*/ 621846 h 746174"/>
                <a:gd name="connsiteX8" fmla="*/ 777383 w 870530"/>
                <a:gd name="connsiteY8" fmla="*/ 590759 h 746174"/>
                <a:gd name="connsiteX9" fmla="*/ 777383 w 870530"/>
                <a:gd name="connsiteY9" fmla="*/ 715062 h 746174"/>
                <a:gd name="connsiteX10" fmla="*/ 839539 w 870530"/>
                <a:gd name="connsiteY10" fmla="*/ 715044 h 746174"/>
                <a:gd name="connsiteX11" fmla="*/ 839548 w 870530"/>
                <a:gd name="connsiteY11" fmla="*/ 715044 h 746174"/>
                <a:gd name="connsiteX12" fmla="*/ 839557 w 870530"/>
                <a:gd name="connsiteY12" fmla="*/ 715044 h 746174"/>
                <a:gd name="connsiteX13" fmla="*/ 839252 w 870530"/>
                <a:gd name="connsiteY13" fmla="*/ 31121 h 746174"/>
                <a:gd name="connsiteX14" fmla="*/ 466613 w 870530"/>
                <a:gd name="connsiteY14" fmla="*/ 31121 h 746174"/>
                <a:gd name="connsiteX15" fmla="*/ 528647 w 870530"/>
                <a:gd name="connsiteY15" fmla="*/ 62225 h 746174"/>
                <a:gd name="connsiteX16" fmla="*/ 839409 w 870530"/>
                <a:gd name="connsiteY16" fmla="*/ 62225 h 746174"/>
                <a:gd name="connsiteX17" fmla="*/ 419839 w 870530"/>
                <a:gd name="connsiteY17" fmla="*/ 60502 h 746174"/>
                <a:gd name="connsiteX18" fmla="*/ 342110 w 870530"/>
                <a:gd name="connsiteY18" fmla="*/ 93312 h 746174"/>
                <a:gd name="connsiteX19" fmla="*/ 31208 w 870530"/>
                <a:gd name="connsiteY19" fmla="*/ 93381 h 746174"/>
                <a:gd name="connsiteX20" fmla="*/ 31548 w 870530"/>
                <a:gd name="connsiteY20" fmla="*/ 715114 h 746174"/>
                <a:gd name="connsiteX21" fmla="*/ 342110 w 870530"/>
                <a:gd name="connsiteY21" fmla="*/ 715114 h 746174"/>
                <a:gd name="connsiteX22" fmla="*/ 419839 w 870530"/>
                <a:gd name="connsiteY22" fmla="*/ 637393 h 746174"/>
                <a:gd name="connsiteX23" fmla="*/ 31208 w 870530"/>
                <a:gd name="connsiteY23" fmla="*/ 31200 h 746174"/>
                <a:gd name="connsiteX24" fmla="*/ 31208 w 870530"/>
                <a:gd name="connsiteY24" fmla="*/ 62225 h 746174"/>
                <a:gd name="connsiteX25" fmla="*/ 342110 w 870530"/>
                <a:gd name="connsiteY25" fmla="*/ 62225 h 746174"/>
                <a:gd name="connsiteX26" fmla="*/ 404144 w 870530"/>
                <a:gd name="connsiteY26" fmla="*/ 31130 h 746174"/>
                <a:gd name="connsiteX27" fmla="*/ 839557 w 870530"/>
                <a:gd name="connsiteY27" fmla="*/ 746209 h 746174"/>
                <a:gd name="connsiteX28" fmla="*/ 528647 w 870530"/>
                <a:gd name="connsiteY28" fmla="*/ 746209 h 746174"/>
                <a:gd name="connsiteX29" fmla="*/ 435378 w 870530"/>
                <a:gd name="connsiteY29" fmla="*/ 693151 h 746174"/>
                <a:gd name="connsiteX30" fmla="*/ 342110 w 870530"/>
                <a:gd name="connsiteY30" fmla="*/ 746209 h 746174"/>
                <a:gd name="connsiteX31" fmla="*/ 31208 w 870530"/>
                <a:gd name="connsiteY31" fmla="*/ 746209 h 746174"/>
                <a:gd name="connsiteX32" fmla="*/ 113 w 870530"/>
                <a:gd name="connsiteY32" fmla="*/ 715044 h 746174"/>
                <a:gd name="connsiteX33" fmla="*/ 113 w 870530"/>
                <a:gd name="connsiteY33" fmla="*/ 93312 h 746174"/>
                <a:gd name="connsiteX34" fmla="*/ 113 w 870530"/>
                <a:gd name="connsiteY34" fmla="*/ 31121 h 746174"/>
                <a:gd name="connsiteX35" fmla="*/ 31208 w 870530"/>
                <a:gd name="connsiteY35" fmla="*/ 35 h 746174"/>
                <a:gd name="connsiteX36" fmla="*/ 383181 w 870530"/>
                <a:gd name="connsiteY36" fmla="*/ 35 h 746174"/>
                <a:gd name="connsiteX37" fmla="*/ 489926 w 870530"/>
                <a:gd name="connsiteY37" fmla="*/ 35 h 746174"/>
                <a:gd name="connsiteX38" fmla="*/ 839557 w 870530"/>
                <a:gd name="connsiteY38" fmla="*/ 35 h 746174"/>
                <a:gd name="connsiteX39" fmla="*/ 870643 w 870530"/>
                <a:gd name="connsiteY39" fmla="*/ 31121 h 746174"/>
                <a:gd name="connsiteX40" fmla="*/ 870643 w 870530"/>
                <a:gd name="connsiteY40" fmla="*/ 93312 h 746174"/>
                <a:gd name="connsiteX41" fmla="*/ 870643 w 870530"/>
                <a:gd name="connsiteY41" fmla="*/ 715114 h 746174"/>
                <a:gd name="connsiteX42" fmla="*/ 839557 w 870530"/>
                <a:gd name="connsiteY42" fmla="*/ 746209 h 74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70530" h="746174">
                  <a:moveTo>
                    <a:pt x="839243" y="93312"/>
                  </a:moveTo>
                  <a:lnTo>
                    <a:pt x="528647" y="93312"/>
                  </a:lnTo>
                  <a:cubicBezTo>
                    <a:pt x="498213" y="93312"/>
                    <a:pt x="470696" y="80715"/>
                    <a:pt x="450935" y="60502"/>
                  </a:cubicBezTo>
                  <a:lnTo>
                    <a:pt x="450935" y="637393"/>
                  </a:lnTo>
                  <a:cubicBezTo>
                    <a:pt x="450935" y="680249"/>
                    <a:pt x="485791" y="715114"/>
                    <a:pt x="528647" y="715114"/>
                  </a:cubicBezTo>
                  <a:lnTo>
                    <a:pt x="715193" y="715079"/>
                  </a:lnTo>
                  <a:lnTo>
                    <a:pt x="715193" y="590759"/>
                  </a:lnTo>
                  <a:lnTo>
                    <a:pt x="746279" y="621846"/>
                  </a:lnTo>
                  <a:lnTo>
                    <a:pt x="777383" y="590759"/>
                  </a:lnTo>
                  <a:lnTo>
                    <a:pt x="777383" y="715062"/>
                  </a:lnTo>
                  <a:lnTo>
                    <a:pt x="839539" y="715044"/>
                  </a:lnTo>
                  <a:cubicBezTo>
                    <a:pt x="839548" y="715044"/>
                    <a:pt x="839548" y="715044"/>
                    <a:pt x="839548" y="715044"/>
                  </a:cubicBezTo>
                  <a:lnTo>
                    <a:pt x="839557" y="715044"/>
                  </a:lnTo>
                  <a:close/>
                  <a:moveTo>
                    <a:pt x="839252" y="31121"/>
                  </a:moveTo>
                  <a:lnTo>
                    <a:pt x="466613" y="31121"/>
                  </a:lnTo>
                  <a:cubicBezTo>
                    <a:pt x="480811" y="49968"/>
                    <a:pt x="503297" y="62225"/>
                    <a:pt x="528647" y="62225"/>
                  </a:cubicBezTo>
                  <a:lnTo>
                    <a:pt x="839409" y="62225"/>
                  </a:lnTo>
                  <a:close/>
                  <a:moveTo>
                    <a:pt x="419839" y="60502"/>
                  </a:moveTo>
                  <a:cubicBezTo>
                    <a:pt x="400069" y="80715"/>
                    <a:pt x="372552" y="93312"/>
                    <a:pt x="342110" y="93312"/>
                  </a:cubicBezTo>
                  <a:lnTo>
                    <a:pt x="31208" y="93381"/>
                  </a:lnTo>
                  <a:lnTo>
                    <a:pt x="31548" y="715114"/>
                  </a:lnTo>
                  <a:lnTo>
                    <a:pt x="342110" y="715114"/>
                  </a:lnTo>
                  <a:cubicBezTo>
                    <a:pt x="384966" y="715114"/>
                    <a:pt x="419839" y="680249"/>
                    <a:pt x="419839" y="637393"/>
                  </a:cubicBezTo>
                  <a:close/>
                  <a:moveTo>
                    <a:pt x="31208" y="31200"/>
                  </a:moveTo>
                  <a:lnTo>
                    <a:pt x="31208" y="62225"/>
                  </a:lnTo>
                  <a:lnTo>
                    <a:pt x="342110" y="62225"/>
                  </a:lnTo>
                  <a:cubicBezTo>
                    <a:pt x="367459" y="62225"/>
                    <a:pt x="389945" y="49968"/>
                    <a:pt x="404144" y="31130"/>
                  </a:cubicBezTo>
                  <a:close/>
                  <a:moveTo>
                    <a:pt x="839557" y="746209"/>
                  </a:moveTo>
                  <a:lnTo>
                    <a:pt x="528647" y="746209"/>
                  </a:lnTo>
                  <a:cubicBezTo>
                    <a:pt x="489038" y="746209"/>
                    <a:pt x="454417" y="724864"/>
                    <a:pt x="435378" y="693151"/>
                  </a:cubicBezTo>
                  <a:cubicBezTo>
                    <a:pt x="416348" y="724864"/>
                    <a:pt x="381719" y="746209"/>
                    <a:pt x="342110" y="746209"/>
                  </a:cubicBezTo>
                  <a:lnTo>
                    <a:pt x="31208" y="746209"/>
                  </a:lnTo>
                  <a:cubicBezTo>
                    <a:pt x="11099" y="746209"/>
                    <a:pt x="183" y="730192"/>
                    <a:pt x="113" y="715044"/>
                  </a:cubicBezTo>
                  <a:lnTo>
                    <a:pt x="113" y="93312"/>
                  </a:lnTo>
                  <a:lnTo>
                    <a:pt x="113" y="31121"/>
                  </a:lnTo>
                  <a:cubicBezTo>
                    <a:pt x="113" y="16061"/>
                    <a:pt x="11012" y="35"/>
                    <a:pt x="31208" y="35"/>
                  </a:cubicBezTo>
                  <a:lnTo>
                    <a:pt x="383181" y="35"/>
                  </a:lnTo>
                  <a:lnTo>
                    <a:pt x="489926" y="35"/>
                  </a:lnTo>
                  <a:lnTo>
                    <a:pt x="839557" y="35"/>
                  </a:lnTo>
                  <a:cubicBezTo>
                    <a:pt x="859753" y="35"/>
                    <a:pt x="870643" y="16061"/>
                    <a:pt x="870643" y="31121"/>
                  </a:cubicBezTo>
                  <a:lnTo>
                    <a:pt x="870643" y="93312"/>
                  </a:lnTo>
                  <a:lnTo>
                    <a:pt x="870643" y="715114"/>
                  </a:lnTo>
                  <a:cubicBezTo>
                    <a:pt x="870582" y="730192"/>
                    <a:pt x="859666" y="746209"/>
                    <a:pt x="839557" y="746209"/>
                  </a:cubicBezTo>
                </a:path>
              </a:pathLst>
            </a:custGeom>
            <a:solidFill>
              <a:srgbClr val="000000"/>
            </a:solidFill>
            <a:ln w="8689" cap="flat">
              <a:noFill/>
              <a:prstDash val="solid"/>
              <a:miter/>
            </a:ln>
          </p:spPr>
          <p:txBody>
            <a:bodyPr rtlCol="0" anchor="ctr"/>
            <a:lstStyle/>
            <a:p>
              <a:endParaRPr lang="sv-SE"/>
            </a:p>
          </p:txBody>
        </p:sp>
      </p:grpSp>
    </p:spTree>
    <p:extLst>
      <p:ext uri="{BB962C8B-B14F-4D97-AF65-F5344CB8AC3E}">
        <p14:creationId xmlns:p14="http://schemas.microsoft.com/office/powerpoint/2010/main" val="6741833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TLE" val="Läsa"/>
  <p:tag name="NAME" val="sb1_152"/>
</p:tagLst>
</file>

<file path=ppt/theme/theme1.xml><?xml version="1.0" encoding="utf-8"?>
<a:theme xmlns:a="http://schemas.openxmlformats.org/drawingml/2006/main" name="Systembolaget Presentation">
  <a:themeElements>
    <a:clrScheme name="Systembolaget">
      <a:dk1>
        <a:sysClr val="windowText" lastClr="000000"/>
      </a:dk1>
      <a:lt1>
        <a:sysClr val="window" lastClr="FFFFFF"/>
      </a:lt1>
      <a:dk2>
        <a:srgbClr val="737373"/>
      </a:dk2>
      <a:lt2>
        <a:srgbClr val="D0D0CE"/>
      </a:lt2>
      <a:accent1>
        <a:srgbClr val="5CAA7F"/>
      </a:accent1>
      <a:accent2>
        <a:srgbClr val="E3D855"/>
      </a:accent2>
      <a:accent3>
        <a:srgbClr val="72B1DE"/>
      </a:accent3>
      <a:accent4>
        <a:srgbClr val="F7B263"/>
      </a:accent4>
      <a:accent5>
        <a:srgbClr val="396797"/>
      </a:accent5>
      <a:accent6>
        <a:srgbClr val="954F72"/>
      </a:accent6>
      <a:hlink>
        <a:srgbClr val="000000"/>
      </a:hlink>
      <a:folHlink>
        <a:srgbClr val="5CAA7F"/>
      </a:folHlink>
    </a:clrScheme>
    <a:fontScheme name="Systembolaget">
      <a:majorFont>
        <a:latin typeface="Century"/>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Primary Green">
      <a:srgbClr val="095741"/>
    </a:custClr>
    <a:custClr name="Primary Yellow">
      <a:srgbClr val="7F5E00"/>
    </a:custClr>
    <a:custClr name="Grey">
      <a:srgbClr val="737373"/>
    </a:custClr>
    <a:custClr name="Lilac">
      <a:srgbClr val="583F7C"/>
    </a:custClr>
    <a:custClr>
      <a:srgbClr val="396797"/>
    </a:custClr>
    <a:custClr name="Chardonnay">
      <a:srgbClr val="A93A07"/>
    </a:custClr>
    <a:custClr name="Rose">
      <a:srgbClr val="8E2C37"/>
    </a:custClr>
    <a:custClr name="Eco Green">
      <a:srgbClr val="5CAA7F"/>
    </a:custClr>
    <a:custClr name="New Orange">
      <a:srgbClr val="FF8A3D"/>
    </a:custClr>
    <a:custClr>
      <a:srgbClr val="FFFFFF"/>
    </a:custClr>
    <a:custClr name="Primary Green">
      <a:srgbClr val="537F61"/>
    </a:custClr>
    <a:custClr name="Primary Yellow">
      <a:srgbClr val="B89E07"/>
    </a:custClr>
    <a:custClr name="Grey">
      <a:srgbClr val="F2F2F2"/>
    </a:custClr>
    <a:custClr name="Lilac">
      <a:srgbClr val="7D5E90"/>
    </a:custClr>
    <a:custClr name="Blue">
      <a:srgbClr val="4279A4"/>
    </a:custClr>
    <a:custClr name="Chardonnay">
      <a:srgbClr val="B06225"/>
    </a:custClr>
    <a:custClr name="Rose">
      <a:srgbClr val="A44A55"/>
    </a:custClr>
    <a:custClr name="Eco Green">
      <a:srgbClr val="8DC4A5"/>
    </a:custClr>
    <a:custClr name="New Orange">
      <a:srgbClr val="FFAD77"/>
    </a:custClr>
    <a:custClr>
      <a:srgbClr val="FFFFFF"/>
    </a:custClr>
    <a:custClr name="Primary Green">
      <a:srgbClr val="A7D385"/>
    </a:custClr>
    <a:custClr name="Primary Yellow">
      <a:srgbClr val="E3D855"/>
    </a:custClr>
    <a:custClr name="Grey">
      <a:srgbClr val="F9F9F9"/>
    </a:custClr>
    <a:custClr name="Lilac">
      <a:srgbClr val="A08BCB"/>
    </a:custClr>
    <a:custClr name="Blue">
      <a:srgbClr val="72B1DE"/>
    </a:custClr>
    <a:custClr name="Chardonnay">
      <a:srgbClr val="F7B263"/>
    </a:custClr>
    <a:custClr name="Rose">
      <a:srgbClr val="DF8D9D"/>
    </a:custClr>
    <a:custClr>
      <a:srgbClr val="FFFFFF"/>
    </a:custClr>
    <a:custClr name="New Orange">
      <a:srgbClr val="FFE6D6"/>
    </a:custClr>
    <a:custClr>
      <a:srgbClr val="FFFFFF"/>
    </a:custClr>
    <a:custClr name="Primary Green">
      <a:srgbClr val="CDEAD5"/>
    </a:custClr>
    <a:custClr name="Primary Yellow">
      <a:srgbClr val="EEE9AC"/>
    </a:custClr>
    <a:custClr>
      <a:srgbClr val="FFFFFF"/>
    </a:custClr>
    <a:custClr name="Lilac">
      <a:srgbClr val="E5D7EC"/>
    </a:custClr>
    <a:custClr name="Blue">
      <a:srgbClr val="CAE0EC"/>
    </a:custClr>
    <a:custClr name="Chardonnay">
      <a:srgbClr val="F9D5A7"/>
    </a:custClr>
    <a:custClr name="Rose">
      <a:srgbClr val="F3D2D8"/>
    </a:custClr>
    <a:custClr>
      <a:srgbClr val="FFFFFF"/>
    </a:custClr>
    <a:custClr>
      <a:srgbClr val="FFFFFF"/>
    </a:custClr>
    <a:custClr>
      <a:srgbClr val="FFFFFF"/>
    </a:custClr>
    <a:custClr name="Primary Green">
      <a:srgbClr val="ECF7EF"/>
    </a:custClr>
    <a:custClr name="Primary Yellow">
      <a:srgbClr val="F8F7E0"/>
    </a:custClr>
    <a:custClr>
      <a:srgbClr val="FFFFFF"/>
    </a:custClr>
    <a:custClr name="Lilac">
      <a:srgbClr val="F5F0F8"/>
    </a:custClr>
    <a:custClr name="Blue">
      <a:srgbClr val="EBF3F8"/>
    </a:custClr>
    <a:custClr name="Chardonnay">
      <a:srgbClr val="FDEFDE"/>
    </a:custClr>
    <a:custClr name="Rose">
      <a:srgbClr val="FBEEF1"/>
    </a:custClr>
  </a:custClrLst>
  <a:extLst>
    <a:ext uri="{05A4C25C-085E-4340-85A3-A5531E510DB2}">
      <thm15:themeFamily xmlns:thm15="http://schemas.microsoft.com/office/thememl/2012/main" name="Presentation3" id="{B8681D95-386C-4DCE-8A6B-FBA3D5994E65}" vid="{B5C361B9-153A-474C-8B35-5C984E05B0F3}"/>
    </a:ext>
  </a:extLst>
</a:theme>
</file>

<file path=ppt/theme/theme2.xml><?xml version="1.0" encoding="utf-8"?>
<a:theme xmlns:a="http://schemas.openxmlformats.org/drawingml/2006/main" name="Office-tema">
  <a:themeElements>
    <a:clrScheme name="Systembolaget Colors">
      <a:dk1>
        <a:sysClr val="windowText" lastClr="000000"/>
      </a:dk1>
      <a:lt1>
        <a:sysClr val="window" lastClr="FFFFFF"/>
      </a:lt1>
      <a:dk2>
        <a:srgbClr val="44546A"/>
      </a:dk2>
      <a:lt2>
        <a:srgbClr val="D0D0CE"/>
      </a:lt2>
      <a:accent1>
        <a:srgbClr val="00573F"/>
      </a:accent1>
      <a:accent2>
        <a:srgbClr val="A0DAB3"/>
      </a:accent2>
      <a:accent3>
        <a:srgbClr val="CFB500"/>
      </a:accent3>
      <a:accent4>
        <a:srgbClr val="EDE04B"/>
      </a:accent4>
      <a:accent5>
        <a:srgbClr val="97999B"/>
      </a:accent5>
      <a:accent6>
        <a:srgbClr val="69B3E7"/>
      </a:accent6>
      <a:hlink>
        <a:srgbClr val="0563C1"/>
      </a:hlink>
      <a:folHlink>
        <a:srgbClr val="954F72"/>
      </a:folHlink>
    </a:clrScheme>
    <a:fontScheme name="Systembolaget Font">
      <a:majorFont>
        <a:latin typeface="Century"/>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Systembolaget Colors">
      <a:dk1>
        <a:sysClr val="windowText" lastClr="000000"/>
      </a:dk1>
      <a:lt1>
        <a:sysClr val="window" lastClr="FFFFFF"/>
      </a:lt1>
      <a:dk2>
        <a:srgbClr val="44546A"/>
      </a:dk2>
      <a:lt2>
        <a:srgbClr val="D0D0CE"/>
      </a:lt2>
      <a:accent1>
        <a:srgbClr val="00573F"/>
      </a:accent1>
      <a:accent2>
        <a:srgbClr val="A0DAB3"/>
      </a:accent2>
      <a:accent3>
        <a:srgbClr val="CFB500"/>
      </a:accent3>
      <a:accent4>
        <a:srgbClr val="EDE04B"/>
      </a:accent4>
      <a:accent5>
        <a:srgbClr val="97999B"/>
      </a:accent5>
      <a:accent6>
        <a:srgbClr val="69B3E7"/>
      </a:accent6>
      <a:hlink>
        <a:srgbClr val="0563C1"/>
      </a:hlink>
      <a:folHlink>
        <a:srgbClr val="954F72"/>
      </a:folHlink>
    </a:clrScheme>
    <a:fontScheme name="Systembolaget Font">
      <a:majorFont>
        <a:latin typeface="Century"/>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odk_x00e4_nd xmlns="10c3a147-0d64-46aa-a281-dc97358e8373">false</Godk_x00e4_nd>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129BBCBF21362E4099AE6C2F27C58737" ma:contentTypeVersion="14" ma:contentTypeDescription="Skapa ett nytt dokument." ma:contentTypeScope="" ma:versionID="19d4a0ac1a08494df288df3a7282ab2f">
  <xsd:schema xmlns:xsd="http://www.w3.org/2001/XMLSchema" xmlns:xs="http://www.w3.org/2001/XMLSchema" xmlns:p="http://schemas.microsoft.com/office/2006/metadata/properties" xmlns:ns2="10c3a147-0d64-46aa-a281-dc97358e8373" xmlns:ns3="d7532cd0-e888-47d6-8f58-db0210f25002" targetNamespace="http://schemas.microsoft.com/office/2006/metadata/properties" ma:root="true" ma:fieldsID="1c39378310c2023736400e5780ff78fa" ns2:_="" ns3:_="">
    <xsd:import namespace="10c3a147-0d64-46aa-a281-dc97358e8373"/>
    <xsd:import namespace="d7532cd0-e888-47d6-8f58-db0210f250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Godk_x00e4_nd"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c3a147-0d64-46aa-a281-dc97358e83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Godk_x00e4_nd" ma:index="18" nillable="true" ma:displayName="Godkänd" ma:default="0" ma:format="Dropdown" ma:internalName="Godk_x00e4_nd">
      <xsd:simpleType>
        <xsd:restriction base="dms:Boolea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532cd0-e888-47d6-8f58-db0210f25002"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59850A-9F61-4641-806D-8060E5C9AF72}">
  <ds:schemaRefs>
    <ds:schemaRef ds:uri="http://schemas.microsoft.com/office/2006/metadata/properties"/>
    <ds:schemaRef ds:uri="http://schemas.microsoft.com/office/infopath/2007/PartnerControls"/>
    <ds:schemaRef ds:uri="10c3a147-0d64-46aa-a281-dc97358e8373"/>
  </ds:schemaRefs>
</ds:datastoreItem>
</file>

<file path=customXml/itemProps2.xml><?xml version="1.0" encoding="utf-8"?>
<ds:datastoreItem xmlns:ds="http://schemas.openxmlformats.org/officeDocument/2006/customXml" ds:itemID="{1D888D10-62E8-463A-9F0C-2FE1E8A48E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c3a147-0d64-46aa-a281-dc97358e8373"/>
    <ds:schemaRef ds:uri="d7532cd0-e888-47d6-8f58-db0210f250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87E633-CCCA-4647-8752-4FE84B0DB7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4499</TotalTime>
  <Words>528</Words>
  <Application>Microsoft Office PowerPoint</Application>
  <PresentationFormat>Bildspel på skärmen (16:9)</PresentationFormat>
  <Paragraphs>67</Paragraphs>
  <Slides>6</Slides>
  <Notes>5</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6</vt:i4>
      </vt:variant>
    </vt:vector>
  </HeadingPairs>
  <TitlesOfParts>
    <vt:vector size="11" baseType="lpstr">
      <vt:lpstr>Arial</vt:lpstr>
      <vt:lpstr>Calibri</vt:lpstr>
      <vt:lpstr>Century</vt:lpstr>
      <vt:lpstr>Helvetica Neue Medium</vt:lpstr>
      <vt:lpstr>Systembolaget Presentation</vt:lpstr>
      <vt:lpstr>Alkoholkonsumtionen  i Sverige</vt:lpstr>
      <vt:lpstr>Hur vi mäter alkoholkonsumtionen</vt:lpstr>
      <vt:lpstr>Alkoholkonsumtionens utveckling</vt:lpstr>
      <vt:lpstr>Systembolagets andel 70%</vt:lpstr>
      <vt:lpstr>Olika konsumtion i olika grupper</vt:lpstr>
      <vt:lpstr>Vill du veta 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Monica Lindqvist</dc:creator>
  <cp:lastModifiedBy>Emmy Holmgren</cp:lastModifiedBy>
  <cp:revision>5</cp:revision>
  <cp:lastPrinted>2016-04-12T11:42:09Z</cp:lastPrinted>
  <dcterms:created xsi:type="dcterms:W3CDTF">2022-03-17T13:57:26Z</dcterms:created>
  <dcterms:modified xsi:type="dcterms:W3CDTF">2024-12-09T16:02:45Z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0x010100129BBCBF21362E4099AE6C2F27C58737</vt:lpwstr>
  </property>
  <property fmtid="{D5CDD505-2E9C-101B-9397-08002B2CF9AE}" pid="3" name="Order">
    <vt:r8>1389600</vt:r8>
  </property>
</Properties>
</file>